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3.xml" ContentType="application/vnd.openxmlformats-officedocument.theme+xml"/>
  <Override PartName="/ppt/theme/themeOverride5.xml" ContentType="application/vnd.openxmlformats-officedocument.themeOverr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Override3.xml" ContentType="application/vnd.openxmlformats-officedocument.themeOverride+xml"/>
  <Default Extension="rels" ContentType="application/vnd.openxmlformats-package.relationships+xml"/>
  <Default Extension="xml" ContentType="application/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Override1.xml" ContentType="application/vnd.openxmlformats-officedocument.themeOverride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slideLayouts/slideLayout36.xml" ContentType="application/vnd.openxmlformats-officedocument.presentationml.slideLayout+xml"/>
  <Override PartName="/ppt/theme/themeOverride6.xml" ContentType="application/vnd.openxmlformats-officedocument.themeOverride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Default Extension="jpeg" ContentType="image/jpeg"/>
  <Override PartName="/ppt/slideLayouts/slideLayout34.xml" ContentType="application/vnd.openxmlformats-officedocument.presentationml.slideLayout+xml"/>
  <Override PartName="/ppt/theme/themeOverride4.xml" ContentType="application/vnd.openxmlformats-officedocument.themeOverride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3650" r:id="rId2"/>
    <p:sldMasterId id="2147483652" r:id="rId3"/>
  </p:sldMasterIdLst>
  <p:sldIdLst>
    <p:sldId id="261" r:id="rId4"/>
    <p:sldId id="284" r:id="rId5"/>
    <p:sldId id="286" r:id="rId6"/>
    <p:sldId id="285" r:id="rId7"/>
    <p:sldId id="296" r:id="rId8"/>
    <p:sldId id="304" r:id="rId9"/>
    <p:sldId id="305" r:id="rId10"/>
    <p:sldId id="308" r:id="rId11"/>
    <p:sldId id="310" r:id="rId12"/>
    <p:sldId id="311" r:id="rId13"/>
    <p:sldId id="315" r:id="rId1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FF9900"/>
    <a:srgbClr val="FFFF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presProps" Target="presProps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50C620C-B025-47ED-9838-CF7B13DA191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plit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5F009D9-91A0-4860-A77E-D19FEB3D501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plit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83B63DA-76A8-441E-90E8-8E366251E04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plit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A2CD6D33-983F-4C86-B14A-87B6355A124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plit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9874" name="Group 2"/>
          <p:cNvGrpSpPr>
            <a:grpSpLocks/>
          </p:cNvGrpSpPr>
          <p:nvPr/>
        </p:nvGrpSpPr>
        <p:grpSpPr bwMode="auto">
          <a:xfrm>
            <a:off x="-295275" y="557213"/>
            <a:ext cx="9437688" cy="6632575"/>
            <a:chOff x="-186" y="351"/>
            <a:chExt cx="5945" cy="4178"/>
          </a:xfrm>
        </p:grpSpPr>
        <p:grpSp>
          <p:nvGrpSpPr>
            <p:cNvPr id="79875" name="Group 3"/>
            <p:cNvGrpSpPr>
              <a:grpSpLocks/>
            </p:cNvGrpSpPr>
            <p:nvPr/>
          </p:nvGrpSpPr>
          <p:grpSpPr bwMode="auto">
            <a:xfrm>
              <a:off x="-186" y="351"/>
              <a:ext cx="4316" cy="4178"/>
              <a:chOff x="-186" y="351"/>
              <a:chExt cx="4316" cy="4178"/>
            </a:xfrm>
          </p:grpSpPr>
          <p:grpSp>
            <p:nvGrpSpPr>
              <p:cNvPr id="79876" name="Group 4"/>
              <p:cNvGrpSpPr>
                <a:grpSpLocks/>
              </p:cNvGrpSpPr>
              <p:nvPr/>
            </p:nvGrpSpPr>
            <p:grpSpPr bwMode="auto">
              <a:xfrm>
                <a:off x="-186" y="351"/>
                <a:ext cx="4316" cy="4178"/>
                <a:chOff x="-186" y="351"/>
                <a:chExt cx="4316" cy="4178"/>
              </a:xfrm>
            </p:grpSpPr>
            <p:sp>
              <p:nvSpPr>
                <p:cNvPr id="79877" name="AutoShape 5"/>
                <p:cNvSpPr>
                  <a:spLocks noChangeArrowheads="1"/>
                </p:cNvSpPr>
                <p:nvPr/>
              </p:nvSpPr>
              <p:spPr bwMode="auto">
                <a:xfrm rot="12360000">
                  <a:off x="-186" y="351"/>
                  <a:ext cx="4316" cy="4178"/>
                </a:xfrm>
                <a:prstGeom prst="diamond">
                  <a:avLst/>
                </a:prstGeom>
                <a:gradFill rotWithShape="0">
                  <a:gsLst>
                    <a:gs pos="0">
                      <a:schemeClr val="bg2"/>
                    </a:gs>
                    <a:gs pos="100000">
                      <a:schemeClr val="bg1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79878" name="AutoShape 6" descr="Denim"/>
                <p:cNvSpPr>
                  <a:spLocks noChangeArrowheads="1"/>
                </p:cNvSpPr>
                <p:nvPr/>
              </p:nvSpPr>
              <p:spPr bwMode="auto">
                <a:xfrm rot="12360000">
                  <a:off x="694" y="1203"/>
                  <a:ext cx="2556" cy="2474"/>
                </a:xfrm>
                <a:prstGeom prst="diamond">
                  <a:avLst/>
                </a:prstGeom>
                <a:blipFill dpi="0" rotWithShape="0">
                  <a:blip r:embed="rId2" cstate="screen"/>
                  <a:srcRect/>
                  <a:tile tx="0" ty="0" sx="100000" sy="100000" flip="none" algn="tl"/>
                </a:blip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79879" name="Rectangle 7"/>
                <p:cNvSpPr>
                  <a:spLocks noChangeArrowheads="1"/>
                </p:cNvSpPr>
                <p:nvPr/>
              </p:nvSpPr>
              <p:spPr bwMode="auto">
                <a:xfrm rot="12360000">
                  <a:off x="2249" y="2499"/>
                  <a:ext cx="649" cy="280"/>
                </a:xfrm>
                <a:prstGeom prst="rect">
                  <a:avLst/>
                </a:prstGeom>
                <a:solidFill>
                  <a:schemeClr val="folHlink">
                    <a:alpha val="50000"/>
                  </a:schemeClr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lIns="92075" tIns="46038" rIns="92075" bIns="46038" anchor="ctr"/>
                <a:lstStyle/>
                <a:p>
                  <a:pPr eaLnBrk="0" hangingPunct="0">
                    <a:spcBef>
                      <a:spcPct val="50000"/>
                    </a:spcBef>
                  </a:pPr>
                  <a:endParaRPr kumimoji="1" lang="ru-RU" sz="2400">
                    <a:latin typeface="Times New Roman" pitchFamily="18" charset="0"/>
                  </a:endParaRPr>
                </a:p>
              </p:txBody>
            </p:sp>
            <p:sp>
              <p:nvSpPr>
                <p:cNvPr id="79880" name="Oval 8"/>
                <p:cNvSpPr>
                  <a:spLocks noChangeArrowheads="1"/>
                </p:cNvSpPr>
                <p:nvPr/>
              </p:nvSpPr>
              <p:spPr bwMode="auto">
                <a:xfrm rot="12360000">
                  <a:off x="1292" y="2567"/>
                  <a:ext cx="570" cy="528"/>
                </a:xfrm>
                <a:prstGeom prst="ellipse">
                  <a:avLst/>
                </a:prstGeom>
                <a:solidFill>
                  <a:schemeClr val="accent1">
                    <a:alpha val="50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lIns="92075" tIns="46038" rIns="92075" bIns="46038" anchor="ctr"/>
                <a:lstStyle/>
                <a:p>
                  <a:pPr eaLnBrk="0" hangingPunct="0">
                    <a:spcBef>
                      <a:spcPct val="50000"/>
                    </a:spcBef>
                  </a:pPr>
                  <a:endParaRPr kumimoji="1" lang="ru-RU" sz="2400">
                    <a:latin typeface="Times New Roman" pitchFamily="18" charset="0"/>
                  </a:endParaRPr>
                </a:p>
              </p:txBody>
            </p:sp>
            <p:sp>
              <p:nvSpPr>
                <p:cNvPr id="79881" name="Rectangle 9"/>
                <p:cNvSpPr>
                  <a:spLocks noChangeArrowheads="1"/>
                </p:cNvSpPr>
                <p:nvPr/>
              </p:nvSpPr>
              <p:spPr bwMode="auto">
                <a:xfrm rot="12360000">
                  <a:off x="2373" y="2047"/>
                  <a:ext cx="446" cy="81"/>
                </a:xfrm>
                <a:prstGeom prst="rect">
                  <a:avLst/>
                </a:prstGeom>
                <a:solidFill>
                  <a:schemeClr val="accent1">
                    <a:alpha val="50000"/>
                  </a:schemeClr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lIns="92075" tIns="46038" rIns="92075" bIns="46038" anchor="ctr"/>
                <a:lstStyle/>
                <a:p>
                  <a:pPr eaLnBrk="0" hangingPunct="0">
                    <a:spcBef>
                      <a:spcPct val="50000"/>
                    </a:spcBef>
                  </a:pPr>
                  <a:endParaRPr kumimoji="1" lang="ru-RU" sz="2400">
                    <a:latin typeface="Times New Roman" pitchFamily="18" charset="0"/>
                  </a:endParaRPr>
                </a:p>
              </p:txBody>
            </p:sp>
            <p:sp>
              <p:nvSpPr>
                <p:cNvPr id="79882" name="Rectangle 10"/>
                <p:cNvSpPr>
                  <a:spLocks noChangeArrowheads="1"/>
                </p:cNvSpPr>
                <p:nvPr/>
              </p:nvSpPr>
              <p:spPr bwMode="auto">
                <a:xfrm rot="12360000">
                  <a:off x="1927" y="3071"/>
                  <a:ext cx="445" cy="82"/>
                </a:xfrm>
                <a:prstGeom prst="rect">
                  <a:avLst/>
                </a:prstGeom>
                <a:solidFill>
                  <a:schemeClr val="accent1">
                    <a:alpha val="50000"/>
                  </a:schemeClr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lIns="92075" tIns="46038" rIns="92075" bIns="46038" anchor="ctr"/>
                <a:lstStyle/>
                <a:p>
                  <a:pPr eaLnBrk="0" hangingPunct="0">
                    <a:spcBef>
                      <a:spcPct val="50000"/>
                    </a:spcBef>
                  </a:pPr>
                  <a:endParaRPr kumimoji="1" lang="ru-RU" sz="2400">
                    <a:latin typeface="Times New Roman" pitchFamily="18" charset="0"/>
                  </a:endParaRPr>
                </a:p>
              </p:txBody>
            </p:sp>
            <p:sp>
              <p:nvSpPr>
                <p:cNvPr id="79883" name="Arc 11"/>
                <p:cNvSpPr>
                  <a:spLocks/>
                </p:cNvSpPr>
                <p:nvPr/>
              </p:nvSpPr>
              <p:spPr bwMode="auto">
                <a:xfrm rot="10485000">
                  <a:off x="1263" y="2240"/>
                  <a:ext cx="723" cy="856"/>
                </a:xfrm>
                <a:custGeom>
                  <a:avLst/>
                  <a:gdLst>
                    <a:gd name="G0" fmla="+- 21518 0 0"/>
                    <a:gd name="G1" fmla="+- 2258 0 0"/>
                    <a:gd name="G2" fmla="+- 21600 0 0"/>
                    <a:gd name="T0" fmla="*/ 43000 w 43118"/>
                    <a:gd name="T1" fmla="*/ 0 h 23858"/>
                    <a:gd name="T2" fmla="*/ 0 w 43118"/>
                    <a:gd name="T3" fmla="*/ 4141 h 23858"/>
                    <a:gd name="T4" fmla="*/ 21518 w 43118"/>
                    <a:gd name="T5" fmla="*/ 2258 h 238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43118" h="23858" fill="none" extrusionOk="0">
                      <a:moveTo>
                        <a:pt x="42999" y="0"/>
                      </a:moveTo>
                      <a:cubicBezTo>
                        <a:pt x="43078" y="750"/>
                        <a:pt x="43118" y="1503"/>
                        <a:pt x="43118" y="2258"/>
                      </a:cubicBezTo>
                      <a:cubicBezTo>
                        <a:pt x="43118" y="14187"/>
                        <a:pt x="33447" y="23858"/>
                        <a:pt x="21518" y="23858"/>
                      </a:cubicBezTo>
                      <a:cubicBezTo>
                        <a:pt x="10318" y="23858"/>
                        <a:pt x="976" y="15297"/>
                        <a:pt x="0" y="4140"/>
                      </a:cubicBezTo>
                    </a:path>
                    <a:path w="43118" h="23858" stroke="0" extrusionOk="0">
                      <a:moveTo>
                        <a:pt x="42999" y="0"/>
                      </a:moveTo>
                      <a:cubicBezTo>
                        <a:pt x="43078" y="750"/>
                        <a:pt x="43118" y="1503"/>
                        <a:pt x="43118" y="2258"/>
                      </a:cubicBezTo>
                      <a:cubicBezTo>
                        <a:pt x="43118" y="14187"/>
                        <a:pt x="33447" y="23858"/>
                        <a:pt x="21518" y="23858"/>
                      </a:cubicBezTo>
                      <a:cubicBezTo>
                        <a:pt x="10318" y="23858"/>
                        <a:pt x="976" y="15297"/>
                        <a:pt x="0" y="4140"/>
                      </a:cubicBezTo>
                      <a:lnTo>
                        <a:pt x="21518" y="2258"/>
                      </a:lnTo>
                      <a:close/>
                    </a:path>
                  </a:pathLst>
                </a:custGeom>
                <a:solidFill>
                  <a:schemeClr val="folHlink">
                    <a:alpha val="50000"/>
                  </a:schemeClr>
                </a:solidFill>
                <a:ln w="9525">
                  <a:noFill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79884" name="Freeform 12"/>
                <p:cNvSpPr>
                  <a:spLocks/>
                </p:cNvSpPr>
                <p:nvPr/>
              </p:nvSpPr>
              <p:spPr bwMode="auto">
                <a:xfrm>
                  <a:off x="1300" y="1374"/>
                  <a:ext cx="1035" cy="2007"/>
                </a:xfrm>
                <a:custGeom>
                  <a:avLst/>
                  <a:gdLst/>
                  <a:ahLst/>
                  <a:cxnLst>
                    <a:cxn ang="0">
                      <a:pos x="56" y="2006"/>
                    </a:cxn>
                    <a:cxn ang="0">
                      <a:pos x="0" y="1843"/>
                    </a:cxn>
                    <a:cxn ang="0">
                      <a:pos x="871" y="56"/>
                    </a:cxn>
                    <a:cxn ang="0">
                      <a:pos x="1034" y="0"/>
                    </a:cxn>
                    <a:cxn ang="0">
                      <a:pos x="56" y="2006"/>
                    </a:cxn>
                  </a:cxnLst>
                  <a:rect l="0" t="0" r="r" b="b"/>
                  <a:pathLst>
                    <a:path w="1035" h="2007">
                      <a:moveTo>
                        <a:pt x="56" y="2006"/>
                      </a:moveTo>
                      <a:lnTo>
                        <a:pt x="0" y="1843"/>
                      </a:lnTo>
                      <a:lnTo>
                        <a:pt x="871" y="56"/>
                      </a:lnTo>
                      <a:lnTo>
                        <a:pt x="1034" y="0"/>
                      </a:lnTo>
                      <a:lnTo>
                        <a:pt x="56" y="2006"/>
                      </a:lnTo>
                    </a:path>
                  </a:pathLst>
                </a:custGeom>
                <a:solidFill>
                  <a:schemeClr val="hlink">
                    <a:alpha val="50000"/>
                  </a:schemeClr>
                </a:solidFill>
                <a:ln w="9525">
                  <a:noFill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79885" name="Freeform 13"/>
              <p:cNvSpPr>
                <a:spLocks/>
              </p:cNvSpPr>
              <p:nvPr/>
            </p:nvSpPr>
            <p:spPr bwMode="auto">
              <a:xfrm>
                <a:off x="2448" y="1810"/>
                <a:ext cx="324" cy="231"/>
              </a:xfrm>
              <a:custGeom>
                <a:avLst/>
                <a:gdLst/>
                <a:ahLst/>
                <a:cxnLst>
                  <a:cxn ang="0">
                    <a:pos x="321" y="226"/>
                  </a:cxn>
                  <a:cxn ang="0">
                    <a:pos x="287" y="123"/>
                  </a:cxn>
                  <a:cxn ang="0">
                    <a:pos x="53" y="9"/>
                  </a:cxn>
                  <a:cxn ang="0">
                    <a:pos x="35" y="0"/>
                  </a:cxn>
                  <a:cxn ang="0">
                    <a:pos x="0" y="72"/>
                  </a:cxn>
                  <a:cxn ang="0">
                    <a:pos x="323" y="230"/>
                  </a:cxn>
                </a:cxnLst>
                <a:rect l="0" t="0" r="r" b="b"/>
                <a:pathLst>
                  <a:path w="324" h="231">
                    <a:moveTo>
                      <a:pt x="321" y="226"/>
                    </a:moveTo>
                    <a:lnTo>
                      <a:pt x="287" y="123"/>
                    </a:lnTo>
                    <a:lnTo>
                      <a:pt x="53" y="9"/>
                    </a:lnTo>
                    <a:lnTo>
                      <a:pt x="35" y="0"/>
                    </a:lnTo>
                    <a:lnTo>
                      <a:pt x="0" y="72"/>
                    </a:lnTo>
                    <a:lnTo>
                      <a:pt x="323" y="230"/>
                    </a:lnTo>
                  </a:path>
                </a:pathLst>
              </a:custGeom>
              <a:solidFill>
                <a:schemeClr val="accent1">
                  <a:alpha val="50000"/>
                </a:schemeClr>
              </a:solidFill>
              <a:ln w="9525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79886" name="Rectangle 14"/>
            <p:cNvSpPr>
              <a:spLocks noChangeArrowheads="1"/>
            </p:cNvSpPr>
            <p:nvPr/>
          </p:nvSpPr>
          <p:spPr bwMode="auto">
            <a:xfrm>
              <a:off x="768" y="720"/>
              <a:ext cx="4991" cy="816"/>
            </a:xfrm>
            <a:prstGeom prst="rect">
              <a:avLst/>
            </a:prstGeom>
            <a:solidFill>
              <a:schemeClr val="accent2">
                <a:alpha val="50000"/>
              </a:scheme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79887" name="Rectangle 15"/>
          <p:cNvSpPr>
            <a:spLocks noGrp="1" noChangeArrowheads="1"/>
          </p:cNvSpPr>
          <p:nvPr>
            <p:ph type="ctrTitle" sz="quarter"/>
          </p:nvPr>
        </p:nvSpPr>
        <p:spPr>
          <a:xfrm>
            <a:off x="1217613" y="1219200"/>
            <a:ext cx="7772400" cy="1143000"/>
          </a:xfrm>
        </p:spPr>
        <p:txBody>
          <a:bodyPr anchorCtr="0"/>
          <a:lstStyle>
            <a:lvl1pPr algn="l"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79888" name="Rectangle 16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4724400" y="2819400"/>
            <a:ext cx="4267200" cy="3200400"/>
          </a:xfrm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79889" name="Rectangle 17"/>
          <p:cNvSpPr>
            <a:spLocks noGrp="1" noChangeArrowheads="1"/>
          </p:cNvSpPr>
          <p:nvPr>
            <p:ph type="dt" sz="quarter" idx="2"/>
          </p:nvPr>
        </p:nvSpPr>
        <p:spPr>
          <a:xfrm>
            <a:off x="1524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9890" name="Rectangle 18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9891" name="Rectangle 19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386E2362-9845-4E55-8D4E-04CDBB5D042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5FA47EA-1FF4-45D1-A893-892EF384F7E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C8AF9DA-C12E-45EB-8A07-552F2BEFE03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295400" y="19050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57800" y="19050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3A116B5-D65B-4096-BD3D-F212845A3AF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17FA135-E6E7-4917-AFDE-6AED1C080A6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3FF9576-83CD-4383-B10B-00BBD2EF260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4A68447-E483-42D9-BFD6-8B88464B7F1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E936973-8411-4C1C-A6EB-EF0E0D35045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plit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A5A991B-EFFA-48C0-B953-A0D4464212C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95BE9DB-DB8E-4402-9667-2E81856B63D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3D47946-5AEB-4474-BBAA-69225668806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086600" y="228600"/>
            <a:ext cx="1981200" cy="5791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28600"/>
            <a:ext cx="5791200" cy="5791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3B49AC-E7C3-48FC-8BC7-4397008C2B9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 preserve="1">
  <p:cSld name="Заголовок и текст над объек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3000" y="228600"/>
            <a:ext cx="7772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1295400" y="1905000"/>
            <a:ext cx="77724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1295400" y="4038600"/>
            <a:ext cx="77724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12954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7338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162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3B0998D0-AA82-4BA7-B490-C0EEB5CCD18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Заголовок, текст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3000" y="228600"/>
            <a:ext cx="7772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1295400" y="1905000"/>
            <a:ext cx="38100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5257800" y="1905000"/>
            <a:ext cx="38100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5257800" y="4038600"/>
            <a:ext cx="38100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>
          <a:xfrm>
            <a:off x="12954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>
          <a:xfrm>
            <a:off x="37338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7162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51158B82-42A9-4C4F-8ED2-F207FE25A8D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Заголовок и объект над текс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3000" y="228600"/>
            <a:ext cx="7772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295400" y="1905000"/>
            <a:ext cx="77724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295400" y="4038600"/>
            <a:ext cx="77724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12954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7338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162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3EFCBA29-55EA-4673-A948-3AF96F9172E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3000" y="228600"/>
            <a:ext cx="7772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1295400" y="1905000"/>
            <a:ext cx="38100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57800" y="1905000"/>
            <a:ext cx="38100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12954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7338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162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FFBDC6C7-4F0B-490A-997D-AFE9D35C809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0DB9FB0-4CFE-4036-BD57-B3062A4DA24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plit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85800" y="1981200"/>
            <a:ext cx="38100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38100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685800" y="4114800"/>
            <a:ext cx="38100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8200" y="4114800"/>
            <a:ext cx="38100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B49995-7B5F-49E5-958D-35AC0BEB612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plit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3A241D0-368B-40DA-9F76-B3D9C1D7A9C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plit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8CEF566-CF99-446B-980E-08F97238336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plit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049AFD1-3D46-4E13-987E-FE22F74D621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plit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44929DD-4B05-46FB-B1CD-8EA7A23A079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plit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AE719C1-90EB-4B24-A0F3-F0C3431EE75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plit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slideLayout" Target="../slideLayouts/slideLayout25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17" Type="http://schemas.openxmlformats.org/officeDocument/2006/relationships/image" Target="../media/image1.jpeg"/><Relationship Id="rId2" Type="http://schemas.openxmlformats.org/officeDocument/2006/relationships/slideLayout" Target="../slideLayouts/slideLayout14.xml"/><Relationship Id="rId16" Type="http://schemas.openxmlformats.org/officeDocument/2006/relationships/theme" Target="../theme/theme2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slideLayout" Target="../slideLayouts/slideLayout26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5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30.xml"/><Relationship Id="rId7" Type="http://schemas.openxmlformats.org/officeDocument/2006/relationships/slideLayout" Target="../slideLayouts/slideLayout34.xml"/><Relationship Id="rId12" Type="http://schemas.openxmlformats.org/officeDocument/2006/relationships/slideLayout" Target="../slideLayouts/slideLayout39.xml"/><Relationship Id="rId2" Type="http://schemas.openxmlformats.org/officeDocument/2006/relationships/slideLayout" Target="../slideLayouts/slideLayout29.xml"/><Relationship Id="rId1" Type="http://schemas.openxmlformats.org/officeDocument/2006/relationships/slideLayout" Target="../slideLayouts/slideLayout28.xml"/><Relationship Id="rId6" Type="http://schemas.openxmlformats.org/officeDocument/2006/relationships/slideLayout" Target="../slideLayouts/slideLayout33.xml"/><Relationship Id="rId11" Type="http://schemas.openxmlformats.org/officeDocument/2006/relationships/slideLayout" Target="../slideLayouts/slideLayout38.xml"/><Relationship Id="rId5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37.xml"/><Relationship Id="rId4" Type="http://schemas.openxmlformats.org/officeDocument/2006/relationships/slideLayout" Target="../slideLayouts/slideLayout31.xml"/><Relationship Id="rId9" Type="http://schemas.openxmlformats.org/officeDocument/2006/relationships/slideLayout" Target="../slideLayouts/slideLayout3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096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/>
          </a:p>
        </p:txBody>
      </p:sp>
      <p:sp>
        <p:nvSpPr>
          <p:cNvPr id="4096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4096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0BCBFD0C-4666-4C54-BCCA-A50B5F1885A4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702" r:id="rId12"/>
  </p:sldLayoutIdLst>
  <p:transition spd="slow">
    <p:split/>
  </p:transition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2"/>
          <p:cNvSpPr>
            <a:spLocks noChangeArrowheads="1"/>
          </p:cNvSpPr>
          <p:nvPr/>
        </p:nvSpPr>
        <p:spPr bwMode="auto">
          <a:xfrm>
            <a:off x="762000" y="6400800"/>
            <a:ext cx="8380413" cy="455613"/>
          </a:xfrm>
          <a:prstGeom prst="rect">
            <a:avLst/>
          </a:prstGeom>
          <a:solidFill>
            <a:schemeClr val="accent2"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endParaRPr kumimoji="1" lang="ru-RU" sz="2400">
              <a:latin typeface="Times New Roman" pitchFamily="18" charset="0"/>
            </a:endParaRPr>
          </a:p>
        </p:txBody>
      </p:sp>
      <p:sp>
        <p:nvSpPr>
          <p:cNvPr id="78851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1143000" y="228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78852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95400" y="19050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78853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2954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>
              <a:defRPr sz="1400">
                <a:latin typeface="Times New Roman" pitchFamily="18" charset="0"/>
              </a:defRPr>
            </a:lvl1pPr>
          </a:lstStyle>
          <a:p>
            <a:endParaRPr lang="ru-RU"/>
          </a:p>
        </p:txBody>
      </p:sp>
      <p:sp>
        <p:nvSpPr>
          <p:cNvPr id="78854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7338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Times New Roman" pitchFamily="18" charset="0"/>
              </a:defRPr>
            </a:lvl1pPr>
          </a:lstStyle>
          <a:p>
            <a:endParaRPr lang="ru-RU"/>
          </a:p>
        </p:txBody>
      </p:sp>
      <p:sp>
        <p:nvSpPr>
          <p:cNvPr id="78855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162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Times New Roman" pitchFamily="18" charset="0"/>
              </a:defRPr>
            </a:lvl1pPr>
          </a:lstStyle>
          <a:p>
            <a:fld id="{7D158C07-0DA9-42CA-BDF3-586379D2B855}" type="slidenum">
              <a:rPr lang="ru-RU"/>
              <a:pPr/>
              <a:t>‹#›</a:t>
            </a:fld>
            <a:endParaRPr lang="ru-RU"/>
          </a:p>
        </p:txBody>
      </p:sp>
      <p:grpSp>
        <p:nvGrpSpPr>
          <p:cNvPr id="78856" name="Group 8"/>
          <p:cNvGrpSpPr>
            <a:grpSpLocks/>
          </p:cNvGrpSpPr>
          <p:nvPr/>
        </p:nvGrpSpPr>
        <p:grpSpPr bwMode="auto">
          <a:xfrm>
            <a:off x="0" y="0"/>
            <a:ext cx="1066800" cy="6856413"/>
            <a:chOff x="0" y="0"/>
            <a:chExt cx="672" cy="4319"/>
          </a:xfrm>
        </p:grpSpPr>
        <p:grpSp>
          <p:nvGrpSpPr>
            <p:cNvPr id="78857" name="Group 9"/>
            <p:cNvGrpSpPr>
              <a:grpSpLocks/>
            </p:cNvGrpSpPr>
            <p:nvPr/>
          </p:nvGrpSpPr>
          <p:grpSpPr bwMode="auto">
            <a:xfrm>
              <a:off x="0" y="0"/>
              <a:ext cx="599" cy="4319"/>
              <a:chOff x="0" y="0"/>
              <a:chExt cx="599" cy="4319"/>
            </a:xfrm>
          </p:grpSpPr>
          <p:sp>
            <p:nvSpPr>
              <p:cNvPr id="78858" name="Rectangle 10" descr="Denim"/>
              <p:cNvSpPr>
                <a:spLocks noChangeArrowheads="1"/>
              </p:cNvSpPr>
              <p:nvPr/>
            </p:nvSpPr>
            <p:spPr bwMode="auto">
              <a:xfrm>
                <a:off x="0" y="0"/>
                <a:ext cx="476" cy="4319"/>
              </a:xfrm>
              <a:prstGeom prst="rect">
                <a:avLst/>
              </a:prstGeom>
              <a:blipFill dpi="0" rotWithShape="0">
                <a:blip r:embed="rId17" cstate="screen"/>
                <a:srcRect/>
                <a:tile tx="0" ty="0" sx="100000" sy="100000" flip="none" algn="tl"/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8859" name="Rectangle 11"/>
              <p:cNvSpPr>
                <a:spLocks noChangeArrowheads="1"/>
              </p:cNvSpPr>
              <p:nvPr/>
            </p:nvSpPr>
            <p:spPr bwMode="auto">
              <a:xfrm>
                <a:off x="119" y="240"/>
                <a:ext cx="357" cy="2064"/>
              </a:xfrm>
              <a:prstGeom prst="rect">
                <a:avLst/>
              </a:prstGeom>
              <a:solidFill>
                <a:schemeClr val="accent2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8860" name="Rectangle 12"/>
              <p:cNvSpPr>
                <a:spLocks noChangeArrowheads="1"/>
              </p:cNvSpPr>
              <p:nvPr/>
            </p:nvSpPr>
            <p:spPr bwMode="auto">
              <a:xfrm>
                <a:off x="0" y="960"/>
                <a:ext cx="476" cy="528"/>
              </a:xfrm>
              <a:prstGeom prst="rect">
                <a:avLst/>
              </a:prstGeom>
              <a:solidFill>
                <a:schemeClr val="folHlink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lIns="92075" tIns="46038" rIns="92075" bIns="46038" anchor="ctr"/>
              <a:lstStyle/>
              <a:p>
                <a:pPr eaLnBrk="0" hangingPunct="0">
                  <a:spcBef>
                    <a:spcPct val="50000"/>
                  </a:spcBef>
                </a:pPr>
                <a:endParaRPr kumimoji="1" lang="ru-RU" sz="2400">
                  <a:latin typeface="Times New Roman" pitchFamily="18" charset="0"/>
                </a:endParaRPr>
              </a:p>
            </p:txBody>
          </p:sp>
          <p:sp>
            <p:nvSpPr>
              <p:cNvPr id="78861" name="Rectangle 13"/>
              <p:cNvSpPr>
                <a:spLocks noChangeArrowheads="1"/>
              </p:cNvSpPr>
              <p:nvPr/>
            </p:nvSpPr>
            <p:spPr bwMode="auto">
              <a:xfrm>
                <a:off x="297" y="432"/>
                <a:ext cx="89" cy="3792"/>
              </a:xfrm>
              <a:prstGeom prst="rect">
                <a:avLst/>
              </a:prstGeom>
              <a:solidFill>
                <a:schemeClr val="hlink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8862" name="Rectangle 14"/>
              <p:cNvSpPr>
                <a:spLocks noChangeArrowheads="1"/>
              </p:cNvSpPr>
              <p:nvPr/>
            </p:nvSpPr>
            <p:spPr bwMode="auto">
              <a:xfrm>
                <a:off x="0" y="3024"/>
                <a:ext cx="327" cy="96"/>
              </a:xfrm>
              <a:prstGeom prst="rect">
                <a:avLst/>
              </a:prstGeom>
              <a:solidFill>
                <a:schemeClr val="accent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lIns="92075" tIns="46038" rIns="92075" bIns="46038" anchor="ctr"/>
              <a:lstStyle/>
              <a:p>
                <a:pPr eaLnBrk="0" hangingPunct="0">
                  <a:spcBef>
                    <a:spcPct val="50000"/>
                  </a:spcBef>
                </a:pPr>
                <a:endParaRPr kumimoji="1" lang="ru-RU" sz="2400">
                  <a:latin typeface="Times New Roman" pitchFamily="18" charset="0"/>
                </a:endParaRPr>
              </a:p>
            </p:txBody>
          </p:sp>
          <p:sp>
            <p:nvSpPr>
              <p:cNvPr id="78863" name="Rectangle 15"/>
              <p:cNvSpPr>
                <a:spLocks noChangeArrowheads="1"/>
              </p:cNvSpPr>
              <p:nvPr/>
            </p:nvSpPr>
            <p:spPr bwMode="auto">
              <a:xfrm>
                <a:off x="0" y="3216"/>
                <a:ext cx="327" cy="96"/>
              </a:xfrm>
              <a:prstGeom prst="rect">
                <a:avLst/>
              </a:prstGeom>
              <a:solidFill>
                <a:schemeClr val="accent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lIns="92075" tIns="46038" rIns="92075" bIns="46038" anchor="ctr"/>
              <a:lstStyle/>
              <a:p>
                <a:pPr eaLnBrk="0" hangingPunct="0">
                  <a:spcBef>
                    <a:spcPct val="50000"/>
                  </a:spcBef>
                </a:pPr>
                <a:endParaRPr kumimoji="1" lang="ru-RU" sz="2400">
                  <a:latin typeface="Times New Roman" pitchFamily="18" charset="0"/>
                </a:endParaRPr>
              </a:p>
            </p:txBody>
          </p:sp>
          <p:sp>
            <p:nvSpPr>
              <p:cNvPr id="78864" name="Rectangle 16"/>
              <p:cNvSpPr>
                <a:spLocks noChangeArrowheads="1"/>
              </p:cNvSpPr>
              <p:nvPr/>
            </p:nvSpPr>
            <p:spPr bwMode="auto">
              <a:xfrm>
                <a:off x="0" y="3408"/>
                <a:ext cx="327" cy="96"/>
              </a:xfrm>
              <a:prstGeom prst="rect">
                <a:avLst/>
              </a:prstGeom>
              <a:solidFill>
                <a:schemeClr val="accent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lIns="92075" tIns="46038" rIns="92075" bIns="46038" anchor="ctr"/>
              <a:lstStyle/>
              <a:p>
                <a:pPr eaLnBrk="0" hangingPunct="0">
                  <a:spcBef>
                    <a:spcPct val="50000"/>
                  </a:spcBef>
                </a:pPr>
                <a:endParaRPr kumimoji="1" lang="ru-RU" sz="2400">
                  <a:latin typeface="Times New Roman" pitchFamily="18" charset="0"/>
                </a:endParaRPr>
              </a:p>
            </p:txBody>
          </p:sp>
          <p:sp>
            <p:nvSpPr>
              <p:cNvPr id="78865" name="Arc 17"/>
              <p:cNvSpPr>
                <a:spLocks/>
              </p:cNvSpPr>
              <p:nvPr/>
            </p:nvSpPr>
            <p:spPr bwMode="auto">
              <a:xfrm>
                <a:off x="474" y="2260"/>
                <a:ext cx="125" cy="1154"/>
              </a:xfrm>
              <a:custGeom>
                <a:avLst/>
                <a:gdLst>
                  <a:gd name="G0" fmla="+- 754 0 0"/>
                  <a:gd name="G1" fmla="+- 21600 0 0"/>
                  <a:gd name="G2" fmla="+- 21600 0 0"/>
                  <a:gd name="T0" fmla="*/ 0 w 22354"/>
                  <a:gd name="T1" fmla="*/ 13 h 43200"/>
                  <a:gd name="T2" fmla="*/ 754 w 22354"/>
                  <a:gd name="T3" fmla="*/ 43200 h 43200"/>
                  <a:gd name="T4" fmla="*/ 754 w 22354"/>
                  <a:gd name="T5" fmla="*/ 21600 h 43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2354" h="43200" fill="none" extrusionOk="0">
                    <a:moveTo>
                      <a:pt x="0" y="13"/>
                    </a:moveTo>
                    <a:cubicBezTo>
                      <a:pt x="251" y="4"/>
                      <a:pt x="502" y="-1"/>
                      <a:pt x="754" y="0"/>
                    </a:cubicBezTo>
                    <a:cubicBezTo>
                      <a:pt x="12683" y="0"/>
                      <a:pt x="22354" y="9670"/>
                      <a:pt x="22354" y="21600"/>
                    </a:cubicBezTo>
                    <a:cubicBezTo>
                      <a:pt x="22354" y="33529"/>
                      <a:pt x="12683" y="43199"/>
                      <a:pt x="754" y="43200"/>
                    </a:cubicBezTo>
                  </a:path>
                  <a:path w="22354" h="43200" stroke="0" extrusionOk="0">
                    <a:moveTo>
                      <a:pt x="0" y="13"/>
                    </a:moveTo>
                    <a:cubicBezTo>
                      <a:pt x="251" y="4"/>
                      <a:pt x="502" y="-1"/>
                      <a:pt x="754" y="0"/>
                    </a:cubicBezTo>
                    <a:cubicBezTo>
                      <a:pt x="12683" y="0"/>
                      <a:pt x="22354" y="9670"/>
                      <a:pt x="22354" y="21600"/>
                    </a:cubicBezTo>
                    <a:cubicBezTo>
                      <a:pt x="22354" y="33529"/>
                      <a:pt x="12683" y="43199"/>
                      <a:pt x="754" y="43200"/>
                    </a:cubicBezTo>
                    <a:lnTo>
                      <a:pt x="754" y="21600"/>
                    </a:lnTo>
                    <a:close/>
                  </a:path>
                </a:pathLst>
              </a:custGeom>
              <a:solidFill>
                <a:schemeClr val="folHlink">
                  <a:alpha val="50000"/>
                </a:schemeClr>
              </a:solidFill>
              <a:ln w="9525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78866" name="Oval 18"/>
            <p:cNvSpPr>
              <a:spLocks noChangeArrowheads="1"/>
            </p:cNvSpPr>
            <p:nvPr/>
          </p:nvSpPr>
          <p:spPr bwMode="auto">
            <a:xfrm>
              <a:off x="0" y="672"/>
              <a:ext cx="672" cy="624"/>
            </a:xfrm>
            <a:prstGeom prst="ellipse">
              <a:avLst/>
            </a:prstGeom>
            <a:solidFill>
              <a:schemeClr val="accent1">
                <a:alpha val="50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lIns="92075" tIns="46038" rIns="92075" bIns="46038" anchor="ctr"/>
            <a:lstStyle/>
            <a:p>
              <a:pPr eaLnBrk="0" hangingPunct="0">
                <a:spcBef>
                  <a:spcPct val="50000"/>
                </a:spcBef>
              </a:pPr>
              <a:endParaRPr kumimoji="1" lang="ru-RU" sz="2400">
                <a:latin typeface="Times New Roman" pitchFamily="18" charset="0"/>
              </a:endParaRPr>
            </a:p>
          </p:txBody>
        </p:sp>
        <p:sp>
          <p:nvSpPr>
            <p:cNvPr id="78867" name="Rectangle 19"/>
            <p:cNvSpPr>
              <a:spLocks noChangeArrowheads="1"/>
            </p:cNvSpPr>
            <p:nvPr/>
          </p:nvSpPr>
          <p:spPr bwMode="auto">
            <a:xfrm>
              <a:off x="480" y="0"/>
              <a:ext cx="192" cy="4319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78868" name="Rectangle 20"/>
          <p:cNvSpPr>
            <a:spLocks noChangeArrowheads="1"/>
          </p:cNvSpPr>
          <p:nvPr/>
        </p:nvSpPr>
        <p:spPr bwMode="auto">
          <a:xfrm>
            <a:off x="762000" y="1474788"/>
            <a:ext cx="8380413" cy="125412"/>
          </a:xfrm>
          <a:prstGeom prst="rect">
            <a:avLst/>
          </a:prstGeom>
          <a:solidFill>
            <a:schemeClr val="accent2"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endParaRPr kumimoji="1" lang="ru-RU" sz="2400">
              <a:latin typeface="Times New Roman" pitchFamily="18" charset="0"/>
            </a:endParaRP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1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96" r:id="rId12"/>
    <p:sldLayoutId id="2147483697" r:id="rId13"/>
    <p:sldLayoutId id="2147483698" r:id="rId14"/>
    <p:sldLayoutId id="2147483699" r:id="rId15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accent2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1922" name="Group 2"/>
          <p:cNvGrpSpPr>
            <a:grpSpLocks/>
          </p:cNvGrpSpPr>
          <p:nvPr/>
        </p:nvGrpSpPr>
        <p:grpSpPr bwMode="auto">
          <a:xfrm>
            <a:off x="0" y="0"/>
            <a:ext cx="9142413" cy="6856413"/>
            <a:chOff x="0" y="0"/>
            <a:chExt cx="5759" cy="4319"/>
          </a:xfrm>
        </p:grpSpPr>
        <p:sp>
          <p:nvSpPr>
            <p:cNvPr id="81923" name="Rectangle 3" descr="Narrow vertical"/>
            <p:cNvSpPr>
              <a:spLocks noChangeArrowheads="1"/>
            </p:cNvSpPr>
            <p:nvPr/>
          </p:nvSpPr>
          <p:spPr bwMode="auto">
            <a:xfrm>
              <a:off x="288" y="48"/>
              <a:ext cx="5184" cy="240"/>
            </a:xfrm>
            <a:prstGeom prst="rect">
              <a:avLst/>
            </a:prstGeom>
            <a:pattFill prst="narVert">
              <a:fgClr>
                <a:schemeClr val="folHlink"/>
              </a:fgClr>
              <a:bgClr>
                <a:schemeClr val="bg1"/>
              </a:bgClr>
            </a:pattFill>
            <a:ln w="9525">
              <a:noFill/>
              <a:miter lim="800000"/>
              <a:headEnd/>
              <a:tailEnd/>
            </a:ln>
            <a:effectLst/>
          </p:spPr>
          <p:txBody>
            <a:bodyPr wrap="none" lIns="92075" tIns="46038" rIns="92075" bIns="46038" anchor="ctr"/>
            <a:lstStyle/>
            <a:p>
              <a:pPr eaLnBrk="0" hangingPunct="0">
                <a:spcBef>
                  <a:spcPct val="50000"/>
                </a:spcBef>
              </a:pPr>
              <a:endParaRPr kumimoji="1" lang="ru-RU" sz="2400">
                <a:latin typeface="Times New Roman" pitchFamily="18" charset="0"/>
              </a:endParaRPr>
            </a:p>
          </p:txBody>
        </p:sp>
        <p:sp>
          <p:nvSpPr>
            <p:cNvPr id="81924" name="Rectangle 4" descr="Narrow horizontal"/>
            <p:cNvSpPr>
              <a:spLocks noChangeArrowheads="1"/>
            </p:cNvSpPr>
            <p:nvPr/>
          </p:nvSpPr>
          <p:spPr bwMode="auto">
            <a:xfrm>
              <a:off x="48" y="288"/>
              <a:ext cx="240" cy="3744"/>
            </a:xfrm>
            <a:prstGeom prst="rect">
              <a:avLst/>
            </a:prstGeom>
            <a:pattFill prst="narHorz">
              <a:fgClr>
                <a:schemeClr val="folHlink"/>
              </a:fgClr>
              <a:bgClr>
                <a:schemeClr val="bg1"/>
              </a:bgClr>
            </a:pattFill>
            <a:ln w="9525">
              <a:noFill/>
              <a:miter lim="800000"/>
              <a:headEnd/>
              <a:tailEnd/>
            </a:ln>
            <a:effectLst/>
          </p:spPr>
          <p:txBody>
            <a:bodyPr wrap="none" lIns="92075" tIns="46038" rIns="92075" bIns="46038" anchor="ctr"/>
            <a:lstStyle/>
            <a:p>
              <a:pPr eaLnBrk="0" hangingPunct="0">
                <a:spcBef>
                  <a:spcPct val="50000"/>
                </a:spcBef>
              </a:pPr>
              <a:endParaRPr kumimoji="1" lang="ru-RU" sz="2400">
                <a:latin typeface="Times New Roman" pitchFamily="18" charset="0"/>
              </a:endParaRPr>
            </a:p>
          </p:txBody>
        </p:sp>
        <p:sp>
          <p:nvSpPr>
            <p:cNvPr id="81925" name="Rectangle 5" descr="Narrow vertical"/>
            <p:cNvSpPr>
              <a:spLocks noChangeArrowheads="1"/>
            </p:cNvSpPr>
            <p:nvPr/>
          </p:nvSpPr>
          <p:spPr bwMode="auto">
            <a:xfrm>
              <a:off x="288" y="4032"/>
              <a:ext cx="5184" cy="240"/>
            </a:xfrm>
            <a:prstGeom prst="rect">
              <a:avLst/>
            </a:prstGeom>
            <a:pattFill prst="narVert">
              <a:fgClr>
                <a:schemeClr val="folHlink"/>
              </a:fgClr>
              <a:bgClr>
                <a:schemeClr val="bg1"/>
              </a:bgClr>
            </a:pattFill>
            <a:ln w="9525">
              <a:noFill/>
              <a:miter lim="800000"/>
              <a:headEnd/>
              <a:tailEnd/>
            </a:ln>
            <a:effectLst/>
          </p:spPr>
          <p:txBody>
            <a:bodyPr wrap="none" lIns="92075" tIns="46038" rIns="92075" bIns="46038" anchor="ctr"/>
            <a:lstStyle/>
            <a:p>
              <a:pPr eaLnBrk="0" hangingPunct="0">
                <a:spcBef>
                  <a:spcPct val="50000"/>
                </a:spcBef>
              </a:pPr>
              <a:endParaRPr kumimoji="1" lang="ru-RU" sz="2400">
                <a:latin typeface="Times New Roman" pitchFamily="18" charset="0"/>
              </a:endParaRPr>
            </a:p>
          </p:txBody>
        </p:sp>
        <p:sp>
          <p:nvSpPr>
            <p:cNvPr id="81926" name="Rectangle 6" descr="Narrow horizontal"/>
            <p:cNvSpPr>
              <a:spLocks noChangeArrowheads="1"/>
            </p:cNvSpPr>
            <p:nvPr/>
          </p:nvSpPr>
          <p:spPr bwMode="auto">
            <a:xfrm>
              <a:off x="5472" y="288"/>
              <a:ext cx="240" cy="3744"/>
            </a:xfrm>
            <a:prstGeom prst="rect">
              <a:avLst/>
            </a:prstGeom>
            <a:pattFill prst="narHorz">
              <a:fgClr>
                <a:schemeClr val="folHlink"/>
              </a:fgClr>
              <a:bgClr>
                <a:schemeClr val="bg1"/>
              </a:bgClr>
            </a:pattFill>
            <a:ln w="9525">
              <a:noFill/>
              <a:miter lim="800000"/>
              <a:headEnd/>
              <a:tailEnd/>
            </a:ln>
            <a:effectLst/>
          </p:spPr>
          <p:txBody>
            <a:bodyPr wrap="none" lIns="92075" tIns="46038" rIns="92075" bIns="46038" anchor="ctr"/>
            <a:lstStyle/>
            <a:p>
              <a:pPr eaLnBrk="0" hangingPunct="0">
                <a:spcBef>
                  <a:spcPct val="50000"/>
                </a:spcBef>
              </a:pPr>
              <a:endParaRPr kumimoji="1" lang="ru-RU" sz="2400">
                <a:latin typeface="Times New Roman" pitchFamily="18" charset="0"/>
              </a:endParaRPr>
            </a:p>
          </p:txBody>
        </p:sp>
        <p:sp>
          <p:nvSpPr>
            <p:cNvPr id="81927" name="Rectangle 7"/>
            <p:cNvSpPr>
              <a:spLocks noChangeArrowheads="1"/>
            </p:cNvSpPr>
            <p:nvPr/>
          </p:nvSpPr>
          <p:spPr bwMode="auto">
            <a:xfrm>
              <a:off x="288" y="288"/>
              <a:ext cx="5184" cy="3744"/>
            </a:xfrm>
            <a:prstGeom prst="rect">
              <a:avLst/>
            </a:prstGeom>
            <a:noFill/>
            <a:ln w="57150" cap="sq" cmpd="tri">
              <a:solidFill>
                <a:schemeClr val="bg2"/>
              </a:solidFill>
              <a:miter lim="800000"/>
              <a:headEnd/>
              <a:tailEnd/>
            </a:ln>
            <a:effectLst/>
          </p:spPr>
          <p:txBody>
            <a:bodyPr wrap="none" lIns="92075" tIns="46038" rIns="92075" bIns="46038" anchor="ctr"/>
            <a:lstStyle/>
            <a:p>
              <a:pPr eaLnBrk="0" hangingPunct="0">
                <a:spcBef>
                  <a:spcPct val="50000"/>
                </a:spcBef>
              </a:pPr>
              <a:endParaRPr kumimoji="1" lang="ru-RU" sz="2400">
                <a:latin typeface="Times New Roman" pitchFamily="18" charset="0"/>
              </a:endParaRPr>
            </a:p>
          </p:txBody>
        </p:sp>
        <p:sp>
          <p:nvSpPr>
            <p:cNvPr id="81928" name="Rectangle 8"/>
            <p:cNvSpPr>
              <a:spLocks noChangeArrowheads="1"/>
            </p:cNvSpPr>
            <p:nvPr/>
          </p:nvSpPr>
          <p:spPr bwMode="auto">
            <a:xfrm>
              <a:off x="48" y="48"/>
              <a:ext cx="5664" cy="4224"/>
            </a:xfrm>
            <a:prstGeom prst="rect">
              <a:avLst/>
            </a:prstGeom>
            <a:noFill/>
            <a:ln w="12700" cap="sq">
              <a:solidFill>
                <a:schemeClr val="bg2"/>
              </a:solidFill>
              <a:miter lim="800000"/>
              <a:headEnd/>
              <a:tailEnd/>
            </a:ln>
            <a:effectLst/>
          </p:spPr>
          <p:txBody>
            <a:bodyPr wrap="none" lIns="92075" tIns="46038" rIns="92075" bIns="46038" anchor="ctr"/>
            <a:lstStyle/>
            <a:p>
              <a:pPr eaLnBrk="0" hangingPunct="0">
                <a:spcBef>
                  <a:spcPct val="50000"/>
                </a:spcBef>
              </a:pPr>
              <a:endParaRPr kumimoji="1" lang="ru-RU" sz="2400">
                <a:latin typeface="Times New Roman" pitchFamily="18" charset="0"/>
              </a:endParaRPr>
            </a:p>
          </p:txBody>
        </p:sp>
        <p:grpSp>
          <p:nvGrpSpPr>
            <p:cNvPr id="81929" name="Group 9"/>
            <p:cNvGrpSpPr>
              <a:grpSpLocks/>
            </p:cNvGrpSpPr>
            <p:nvPr/>
          </p:nvGrpSpPr>
          <p:grpSpPr bwMode="auto">
            <a:xfrm>
              <a:off x="0" y="0"/>
              <a:ext cx="384" cy="384"/>
              <a:chOff x="0" y="0"/>
              <a:chExt cx="384" cy="384"/>
            </a:xfrm>
          </p:grpSpPr>
          <p:sp>
            <p:nvSpPr>
              <p:cNvPr id="81930" name="Rectangle 10"/>
              <p:cNvSpPr>
                <a:spLocks noChangeArrowheads="1"/>
              </p:cNvSpPr>
              <p:nvPr/>
            </p:nvSpPr>
            <p:spPr bwMode="auto">
              <a:xfrm>
                <a:off x="0" y="0"/>
                <a:ext cx="384" cy="384"/>
              </a:xfrm>
              <a:prstGeom prst="rect">
                <a:avLst/>
              </a:prstGeom>
              <a:solidFill>
                <a:schemeClr val="bg1"/>
              </a:solidFill>
              <a:ln w="57150" cap="sq" cmpd="tri">
                <a:solidFill>
                  <a:schemeClr val="bg2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1931" name="Oval 11"/>
              <p:cNvSpPr>
                <a:spLocks noChangeArrowheads="1"/>
              </p:cNvSpPr>
              <p:nvPr/>
            </p:nvSpPr>
            <p:spPr bwMode="auto">
              <a:xfrm>
                <a:off x="101" y="101"/>
                <a:ext cx="182" cy="182"/>
              </a:xfrm>
              <a:prstGeom prst="ellipse">
                <a:avLst/>
              </a:pr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46275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81932" name="Group 12"/>
            <p:cNvGrpSpPr>
              <a:grpSpLocks/>
            </p:cNvGrpSpPr>
            <p:nvPr/>
          </p:nvGrpSpPr>
          <p:grpSpPr bwMode="auto">
            <a:xfrm>
              <a:off x="0" y="3935"/>
              <a:ext cx="384" cy="384"/>
              <a:chOff x="0" y="3935"/>
              <a:chExt cx="384" cy="384"/>
            </a:xfrm>
          </p:grpSpPr>
          <p:sp>
            <p:nvSpPr>
              <p:cNvPr id="81933" name="Rectangle 13"/>
              <p:cNvSpPr>
                <a:spLocks noChangeArrowheads="1"/>
              </p:cNvSpPr>
              <p:nvPr/>
            </p:nvSpPr>
            <p:spPr bwMode="auto">
              <a:xfrm>
                <a:off x="0" y="3935"/>
                <a:ext cx="384" cy="384"/>
              </a:xfrm>
              <a:prstGeom prst="rect">
                <a:avLst/>
              </a:prstGeom>
              <a:solidFill>
                <a:schemeClr val="bg1"/>
              </a:solidFill>
              <a:ln w="57150" cap="sq" cmpd="tri">
                <a:solidFill>
                  <a:schemeClr val="bg2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1934" name="Oval 14"/>
              <p:cNvSpPr>
                <a:spLocks noChangeArrowheads="1"/>
              </p:cNvSpPr>
              <p:nvPr/>
            </p:nvSpPr>
            <p:spPr bwMode="auto">
              <a:xfrm>
                <a:off x="101" y="4036"/>
                <a:ext cx="182" cy="182"/>
              </a:xfrm>
              <a:prstGeom prst="ellipse">
                <a:avLst/>
              </a:pr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46275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81935" name="Group 15"/>
            <p:cNvGrpSpPr>
              <a:grpSpLocks/>
            </p:cNvGrpSpPr>
            <p:nvPr/>
          </p:nvGrpSpPr>
          <p:grpSpPr bwMode="auto">
            <a:xfrm>
              <a:off x="5375" y="3935"/>
              <a:ext cx="384" cy="384"/>
              <a:chOff x="5375" y="3935"/>
              <a:chExt cx="384" cy="384"/>
            </a:xfrm>
          </p:grpSpPr>
          <p:sp>
            <p:nvSpPr>
              <p:cNvPr id="81936" name="Rectangle 16"/>
              <p:cNvSpPr>
                <a:spLocks noChangeArrowheads="1"/>
              </p:cNvSpPr>
              <p:nvPr/>
            </p:nvSpPr>
            <p:spPr bwMode="auto">
              <a:xfrm>
                <a:off x="5375" y="3935"/>
                <a:ext cx="384" cy="384"/>
              </a:xfrm>
              <a:prstGeom prst="rect">
                <a:avLst/>
              </a:prstGeom>
              <a:solidFill>
                <a:schemeClr val="bg1"/>
              </a:solidFill>
              <a:ln w="57150" cap="sq" cmpd="tri">
                <a:solidFill>
                  <a:schemeClr val="bg2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1937" name="Oval 17"/>
              <p:cNvSpPr>
                <a:spLocks noChangeArrowheads="1"/>
              </p:cNvSpPr>
              <p:nvPr/>
            </p:nvSpPr>
            <p:spPr bwMode="auto">
              <a:xfrm>
                <a:off x="5476" y="4036"/>
                <a:ext cx="182" cy="182"/>
              </a:xfrm>
              <a:prstGeom prst="ellipse">
                <a:avLst/>
              </a:pr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46275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81938" name="Group 18"/>
            <p:cNvGrpSpPr>
              <a:grpSpLocks/>
            </p:cNvGrpSpPr>
            <p:nvPr/>
          </p:nvGrpSpPr>
          <p:grpSpPr bwMode="auto">
            <a:xfrm>
              <a:off x="5375" y="0"/>
              <a:ext cx="384" cy="384"/>
              <a:chOff x="5375" y="0"/>
              <a:chExt cx="384" cy="384"/>
            </a:xfrm>
          </p:grpSpPr>
          <p:sp>
            <p:nvSpPr>
              <p:cNvPr id="81939" name="Rectangle 19"/>
              <p:cNvSpPr>
                <a:spLocks noChangeArrowheads="1"/>
              </p:cNvSpPr>
              <p:nvPr/>
            </p:nvSpPr>
            <p:spPr bwMode="auto">
              <a:xfrm>
                <a:off x="5375" y="0"/>
                <a:ext cx="384" cy="384"/>
              </a:xfrm>
              <a:prstGeom prst="rect">
                <a:avLst/>
              </a:prstGeom>
              <a:solidFill>
                <a:schemeClr val="bg1"/>
              </a:solidFill>
              <a:ln w="57150" cap="sq" cmpd="tri">
                <a:solidFill>
                  <a:schemeClr val="bg2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1940" name="Oval 20"/>
              <p:cNvSpPr>
                <a:spLocks noChangeArrowheads="1"/>
              </p:cNvSpPr>
              <p:nvPr/>
            </p:nvSpPr>
            <p:spPr bwMode="auto">
              <a:xfrm>
                <a:off x="5476" y="101"/>
                <a:ext cx="182" cy="182"/>
              </a:xfrm>
              <a:prstGeom prst="ellipse">
                <a:avLst/>
              </a:pr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46275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</p:grpSp>
      </p:grpSp>
      <p:sp>
        <p:nvSpPr>
          <p:cNvPr id="81941" name="Rectangle 21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81942" name="Rectangle 2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  <p:sldLayoutId id="2147483701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48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800">
          <a:solidFill>
            <a:schemeClr val="tx2"/>
          </a:solidFill>
          <a:latin typeface="Arial Narrow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800">
          <a:solidFill>
            <a:schemeClr val="tx2"/>
          </a:solidFill>
          <a:latin typeface="Arial Narrow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800">
          <a:solidFill>
            <a:schemeClr val="tx2"/>
          </a:solidFill>
          <a:latin typeface="Arial Narrow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800">
          <a:solidFill>
            <a:schemeClr val="tx2"/>
          </a:solidFill>
          <a:latin typeface="Arial Narrow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800">
          <a:solidFill>
            <a:schemeClr val="tx2"/>
          </a:solidFill>
          <a:latin typeface="Arial Narrow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800">
          <a:solidFill>
            <a:schemeClr val="tx2"/>
          </a:solidFill>
          <a:latin typeface="Arial Narrow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800">
          <a:solidFill>
            <a:schemeClr val="tx2"/>
          </a:solidFill>
          <a:latin typeface="Arial Narrow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800">
          <a:solidFill>
            <a:schemeClr val="tx2"/>
          </a:solidFill>
          <a:latin typeface="Arial Narrow" pitchFamily="34" charset="0"/>
        </a:defRPr>
      </a:lvl9pPr>
    </p:titleStyle>
    <p:bodyStyle>
      <a:lvl1pPr marL="342900" indent="-342900" algn="ctr" rtl="0" fontAlgn="base">
        <a:spcBef>
          <a:spcPct val="20000"/>
        </a:spcBef>
        <a:spcAft>
          <a:spcPct val="0"/>
        </a:spcAft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http://www.bcetyt.ru/UserFiles/Image/2007/3/7/17520.gif" TargetMode="External"/><Relationship Id="rId1" Type="http://schemas.openxmlformats.org/officeDocument/2006/relationships/slideLayout" Target="../slideLayouts/slideLayout29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9.xml"/><Relationship Id="rId4" Type="http://schemas.openxmlformats.org/officeDocument/2006/relationships/image" Target="../media/image10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screen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>
              <a:buFontTx/>
              <a:buNone/>
            </a:pPr>
            <a:endParaRPr lang="ru-RU" dirty="0"/>
          </a:p>
        </p:txBody>
      </p:sp>
      <p:sp>
        <p:nvSpPr>
          <p:cNvPr id="10243" name="WordArt 3"/>
          <p:cNvSpPr>
            <a:spLocks noChangeArrowheads="1" noChangeShapeType="1" noTextEdit="1"/>
          </p:cNvSpPr>
          <p:nvPr/>
        </p:nvSpPr>
        <p:spPr bwMode="auto">
          <a:xfrm>
            <a:off x="468312" y="476250"/>
            <a:ext cx="8218487" cy="21145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49825"/>
              </a:avLst>
            </a:prstTxWarp>
          </a:bodyPr>
          <a:lstStyle/>
          <a:p>
            <a:pPr algn="ctr"/>
            <a:r>
              <a:rPr lang="ru-RU" sz="3600" b="1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effectLst>
                  <a:outerShdw dist="35921" dir="2700000" algn="ctr" rotWithShape="0">
                    <a:srgbClr val="808080">
                      <a:alpha val="80000"/>
                    </a:srgbClr>
                  </a:outerShdw>
                </a:effectLst>
                <a:latin typeface="Arial"/>
                <a:cs typeface="Arial"/>
              </a:rPr>
              <a:t>Вода и её свойства</a:t>
            </a:r>
          </a:p>
        </p:txBody>
      </p:sp>
      <p:sp>
        <p:nvSpPr>
          <p:cNvPr id="4" name="Прямоугольник 3"/>
          <p:cNvSpPr/>
          <p:nvPr/>
        </p:nvSpPr>
        <p:spPr bwMode="auto">
          <a:xfrm>
            <a:off x="4191000" y="5943600"/>
            <a:ext cx="2214562" cy="428625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accent1">
                <a:lumMod val="20000"/>
                <a:lumOff val="80000"/>
              </a:schemeClr>
            </a:solidFill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eaLnBrk="0" hangingPunct="0">
              <a:defRPr/>
            </a:pPr>
            <a:endParaRPr lang="ru-RU" sz="2000" b="1" dirty="0">
              <a:solidFill>
                <a:schemeClr val="bg1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24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2468" name="Picture 4" descr="18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-304800" y="-228600"/>
            <a:ext cx="9753600" cy="7315200"/>
          </a:xfrm>
          <a:prstGeom prst="rect">
            <a:avLst/>
          </a:prstGeom>
          <a:noFill/>
        </p:spPr>
      </p:pic>
      <p:sp>
        <p:nvSpPr>
          <p:cNvPr id="62469" name="WordArt 5"/>
          <p:cNvSpPr>
            <a:spLocks noChangeArrowheads="1" noChangeShapeType="1" noTextEdit="1"/>
          </p:cNvSpPr>
          <p:nvPr/>
        </p:nvSpPr>
        <p:spPr bwMode="auto">
          <a:xfrm>
            <a:off x="381000" y="1066800"/>
            <a:ext cx="3352800" cy="7524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i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effectLst>
                  <a:outerShdw dist="35921" dir="2700000" algn="ctr" rotWithShape="0">
                    <a:srgbClr val="808080">
                      <a:alpha val="80000"/>
                    </a:srgbClr>
                  </a:outerShdw>
                </a:effectLst>
                <a:latin typeface="Arial"/>
                <a:cs typeface="Arial"/>
              </a:rPr>
              <a:t>Океаном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 advClick="0" advTm="2000">
    <p:split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65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6564" name="Picture 4" descr="10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396413" cy="6858000"/>
          </a:xfrm>
          <a:prstGeom prst="rect">
            <a:avLst/>
          </a:prstGeom>
          <a:noFill/>
        </p:spPr>
      </p:pic>
      <p:sp>
        <p:nvSpPr>
          <p:cNvPr id="66565" name="AutoShape 5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305800" y="6096000"/>
            <a:ext cx="685800" cy="381000"/>
          </a:xfrm>
          <a:prstGeom prst="actionButtonBackPrevious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spd="slow">
    <p:split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96913" y="1447801"/>
            <a:ext cx="4103687" cy="1219200"/>
          </a:xfrm>
        </p:spPr>
        <p:txBody>
          <a:bodyPr/>
          <a:lstStyle/>
          <a:p>
            <a:pPr marL="0" indent="0"/>
            <a:r>
              <a:rPr lang="ru-RU" dirty="0"/>
              <a:t> </a:t>
            </a:r>
            <a:r>
              <a:rPr lang="ru-RU" sz="5400" dirty="0"/>
              <a:t>Прозрачная.</a:t>
            </a:r>
          </a:p>
        </p:txBody>
      </p:sp>
      <p:pic>
        <p:nvPicPr>
          <p:cNvPr id="33797" name="Picture 5" descr="21169"/>
          <p:cNvPicPr>
            <a:picLocks noChangeAspect="1" noChangeArrowheads="1" noCrop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410200" y="838200"/>
            <a:ext cx="2736850" cy="2736850"/>
          </a:xfrm>
          <a:prstGeom prst="rect">
            <a:avLst/>
          </a:prstGeom>
          <a:noFill/>
        </p:spPr>
      </p:pic>
      <p:sp>
        <p:nvSpPr>
          <p:cNvPr id="33799" name="WordArt 7"/>
          <p:cNvSpPr>
            <a:spLocks noChangeArrowheads="1" noChangeShapeType="1" noTextEdit="1"/>
          </p:cNvSpPr>
          <p:nvPr/>
        </p:nvSpPr>
        <p:spPr bwMode="auto">
          <a:xfrm>
            <a:off x="1295400" y="685800"/>
            <a:ext cx="3714750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i="1" kern="10">
                <a:ln w="12700">
                  <a:solidFill>
                    <a:schemeClr val="tx1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"/>
                <a:cs typeface="Arial"/>
              </a:rPr>
              <a:t>Свойства воды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762001" y="4495800"/>
            <a:ext cx="39624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/>
            <a:r>
              <a:rPr lang="ru-RU" sz="5400" dirty="0" smtClean="0">
                <a:latin typeface="+mn-lt"/>
              </a:rPr>
              <a:t>Бесцветная.</a:t>
            </a:r>
            <a:endParaRPr lang="ru-RU" sz="5400" dirty="0">
              <a:latin typeface="+mn-lt"/>
            </a:endParaRPr>
          </a:p>
        </p:txBody>
      </p:sp>
      <p:pic>
        <p:nvPicPr>
          <p:cNvPr id="8" name="Picture 7" descr="is?YPGzVNT6aDA2NdtiY4ZXbk5v5Bk13ifK2oVdSufiQCQ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181600" y="4191000"/>
            <a:ext cx="2160588" cy="189071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37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5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295400"/>
            <a:ext cx="4038600" cy="1066800"/>
          </a:xfrm>
        </p:spPr>
        <p:txBody>
          <a:bodyPr/>
          <a:lstStyle/>
          <a:p>
            <a:pPr marL="0" indent="0"/>
            <a:r>
              <a:rPr lang="ru-RU" sz="5400" dirty="0"/>
              <a:t>Без запаха.</a:t>
            </a:r>
          </a:p>
        </p:txBody>
      </p:sp>
      <p:pic>
        <p:nvPicPr>
          <p:cNvPr id="35844" name="Picture 4" descr="Картинка 109 из 3885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410200" y="1143000"/>
            <a:ext cx="1955800" cy="2311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45" name="Picture 5" descr="is?MylFHYUbhqapZjbmnELmaoUC4Bf5KnDQvrBj85dZ9AU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 rot="-888904">
            <a:off x="5962823" y="598033"/>
            <a:ext cx="1219200" cy="904875"/>
          </a:xfrm>
          <a:prstGeom prst="rect">
            <a:avLst/>
          </a:prstGeom>
          <a:noFill/>
        </p:spPr>
      </p:pic>
      <p:sp>
        <p:nvSpPr>
          <p:cNvPr id="35849" name="WordArt 9"/>
          <p:cNvSpPr>
            <a:spLocks noChangeArrowheads="1" noChangeShapeType="1" noTextEdit="1"/>
          </p:cNvSpPr>
          <p:nvPr/>
        </p:nvSpPr>
        <p:spPr bwMode="auto">
          <a:xfrm>
            <a:off x="1295400" y="685800"/>
            <a:ext cx="3714750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i="1" kern="10">
                <a:ln w="12700">
                  <a:solidFill>
                    <a:schemeClr val="tx1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"/>
                <a:cs typeface="Arial"/>
              </a:rPr>
              <a:t>Свойства воды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838201" y="4343400"/>
            <a:ext cx="358139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/>
            <a:r>
              <a:rPr lang="ru-RU" sz="5400" dirty="0" smtClean="0">
                <a:latin typeface="+mn-lt"/>
              </a:rPr>
              <a:t>Без вкуса.</a:t>
            </a:r>
            <a:endParaRPr lang="ru-RU" sz="5400" dirty="0">
              <a:latin typeface="+mn-lt"/>
            </a:endParaRPr>
          </a:p>
        </p:txBody>
      </p:sp>
      <p:pic>
        <p:nvPicPr>
          <p:cNvPr id="9" name="Picture 5" descr="is?ZB5pRQem5_NHMPdl0uWCOlkFLYi6YEjWn9OfqtWnKPw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495800" y="4114800"/>
            <a:ext cx="2074863" cy="2159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58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371600"/>
            <a:ext cx="4495800" cy="914400"/>
          </a:xfrm>
        </p:spPr>
        <p:txBody>
          <a:bodyPr/>
          <a:lstStyle/>
          <a:p>
            <a:pPr marL="0" indent="0"/>
            <a:r>
              <a:rPr lang="ru-RU" sz="2800" dirty="0"/>
              <a:t> </a:t>
            </a:r>
            <a:r>
              <a:rPr lang="ru-RU" sz="5400" b="1" dirty="0"/>
              <a:t>Растворитель.</a:t>
            </a:r>
          </a:p>
        </p:txBody>
      </p:sp>
      <p:pic>
        <p:nvPicPr>
          <p:cNvPr id="34821" name="Picture 5" descr="6-1"/>
          <p:cNvPicPr>
            <a:picLocks noChangeAspect="1" noChangeArrowheads="1" noCrop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791200" y="0"/>
            <a:ext cx="2362199" cy="3048000"/>
          </a:xfrm>
          <a:prstGeom prst="rect">
            <a:avLst/>
          </a:prstGeom>
          <a:noFill/>
        </p:spPr>
      </p:pic>
      <p:sp>
        <p:nvSpPr>
          <p:cNvPr id="34826" name="WordArt 10"/>
          <p:cNvSpPr>
            <a:spLocks noChangeArrowheads="1" noChangeShapeType="1" noTextEdit="1"/>
          </p:cNvSpPr>
          <p:nvPr/>
        </p:nvSpPr>
        <p:spPr bwMode="auto">
          <a:xfrm>
            <a:off x="1295400" y="685800"/>
            <a:ext cx="3714750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i="1" kern="10">
                <a:ln w="12700">
                  <a:solidFill>
                    <a:schemeClr val="tx1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"/>
                <a:cs typeface="Arial"/>
              </a:rPr>
              <a:t>Свойства воды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762001" y="2819400"/>
            <a:ext cx="281939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/>
            <a:r>
              <a:rPr lang="ru-RU" sz="5400" b="1" dirty="0" smtClean="0">
                <a:latin typeface="+mn-lt"/>
              </a:rPr>
              <a:t>Текуча</a:t>
            </a:r>
            <a:endParaRPr lang="ru-RU" sz="5400" b="1" dirty="0">
              <a:latin typeface="+mn-lt"/>
            </a:endParaRPr>
          </a:p>
        </p:txBody>
      </p:sp>
      <p:pic>
        <p:nvPicPr>
          <p:cNvPr id="8" name="Picture 5" descr="14"/>
          <p:cNvPicPr>
            <a:picLocks noChangeAspect="1" noChangeArrowheads="1" noCrop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85799" y="4038600"/>
            <a:ext cx="3124201" cy="1992312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4648200" y="3244334"/>
            <a:ext cx="411480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/>
            <a:r>
              <a:rPr lang="ru-RU" sz="4400" b="1" dirty="0" smtClean="0">
                <a:latin typeface="+mn-lt"/>
              </a:rPr>
              <a:t>Не имеет формы</a:t>
            </a:r>
            <a:endParaRPr lang="ru-RU" sz="4400" b="1" dirty="0">
              <a:latin typeface="+mn-lt"/>
            </a:endParaRPr>
          </a:p>
        </p:txBody>
      </p:sp>
      <p:pic>
        <p:nvPicPr>
          <p:cNvPr id="10" name="Picture 5" descr="81607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364163" y="3933825"/>
            <a:ext cx="2027237" cy="20272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4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19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7108" name="Picture 4" descr="11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-304800" y="-228600"/>
            <a:ext cx="9753600" cy="7315200"/>
          </a:xfrm>
          <a:prstGeom prst="rect">
            <a:avLst/>
          </a:prstGeom>
          <a:noFill/>
        </p:spPr>
      </p:pic>
      <p:sp>
        <p:nvSpPr>
          <p:cNvPr id="47109" name="WordArt 5"/>
          <p:cNvSpPr>
            <a:spLocks noChangeArrowheads="1" noChangeShapeType="1" noTextEdit="1"/>
          </p:cNvSpPr>
          <p:nvPr/>
        </p:nvSpPr>
        <p:spPr bwMode="auto">
          <a:xfrm>
            <a:off x="395288" y="260350"/>
            <a:ext cx="6480175" cy="1285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i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effectLst>
                  <a:outerShdw dist="35921" dir="2700000" algn="ctr" rotWithShape="0">
                    <a:srgbClr val="808080">
                      <a:alpha val="80000"/>
                    </a:srgbClr>
                  </a:outerShdw>
                </a:effectLst>
                <a:latin typeface="Arial"/>
                <a:cs typeface="Arial"/>
              </a:rPr>
              <a:t>бурным водопадом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 advClick="0" advTm="2000">
    <p:split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5300" name="Picture 4" descr="21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-304800" y="-228600"/>
            <a:ext cx="9753600" cy="7315200"/>
          </a:xfrm>
          <a:prstGeom prst="rect">
            <a:avLst/>
          </a:prstGeom>
          <a:noFill/>
        </p:spPr>
      </p:pic>
      <p:sp>
        <p:nvSpPr>
          <p:cNvPr id="55301" name="WordArt 5"/>
          <p:cNvSpPr>
            <a:spLocks noChangeArrowheads="1" noChangeShapeType="1" noTextEdit="1"/>
          </p:cNvSpPr>
          <p:nvPr/>
        </p:nvSpPr>
        <p:spPr bwMode="auto">
          <a:xfrm>
            <a:off x="323850" y="5572125"/>
            <a:ext cx="6480175" cy="1285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i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effectLst>
                  <a:outerShdw dist="35921" dir="2700000" algn="ctr" rotWithShape="0">
                    <a:srgbClr val="808080">
                      <a:alpha val="80000"/>
                    </a:srgbClr>
                  </a:outerShdw>
                </a:effectLst>
                <a:latin typeface="Arial"/>
                <a:cs typeface="Arial"/>
              </a:rPr>
              <a:t>легким облаком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 advClick="0" advTm="2000">
    <p:split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63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6324" name="Picture 4" descr="15"/>
          <p:cNvPicPr>
            <a:picLocks noChangeAspect="1" noChangeArrowheads="1"/>
          </p:cNvPicPr>
          <p:nvPr/>
        </p:nvPicPr>
        <p:blipFill>
          <a:blip r:embed="rId3" cstate="screen"/>
          <a:srcRect b="7683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6325" name="WordArt 5"/>
          <p:cNvSpPr>
            <a:spLocks noChangeArrowheads="1" noChangeShapeType="1" noTextEdit="1"/>
          </p:cNvSpPr>
          <p:nvPr/>
        </p:nvSpPr>
        <p:spPr bwMode="auto">
          <a:xfrm>
            <a:off x="323850" y="260350"/>
            <a:ext cx="6480175" cy="1285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i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effectLst>
                  <a:outerShdw dist="35921" dir="2700000" algn="ctr" rotWithShape="0">
                    <a:srgbClr val="808080">
                      <a:alpha val="80000"/>
                    </a:srgbClr>
                  </a:outerShdw>
                </a:effectLst>
                <a:latin typeface="Arial"/>
                <a:cs typeface="Arial"/>
              </a:rPr>
              <a:t>тяжелым айсбергом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 advClick="0" advTm="2000">
    <p:split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9396" name="Picture 4" descr="2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-304800" y="-228600"/>
            <a:ext cx="9753600" cy="7315200"/>
          </a:xfrm>
          <a:prstGeom prst="rect">
            <a:avLst/>
          </a:prstGeom>
          <a:noFill/>
        </p:spPr>
      </p:pic>
      <p:sp>
        <p:nvSpPr>
          <p:cNvPr id="59397" name="WordArt 5"/>
          <p:cNvSpPr>
            <a:spLocks noChangeArrowheads="1" noChangeShapeType="1" noTextEdit="1"/>
          </p:cNvSpPr>
          <p:nvPr/>
        </p:nvSpPr>
        <p:spPr bwMode="auto">
          <a:xfrm>
            <a:off x="685800" y="533400"/>
            <a:ext cx="7920038" cy="1285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i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effectLst>
                  <a:outerShdw dist="35921" dir="2700000" algn="ctr" rotWithShape="0">
                    <a:srgbClr val="808080">
                      <a:alpha val="80000"/>
                    </a:srgbClr>
                  </a:outerShdw>
                </a:effectLst>
                <a:latin typeface="Arial"/>
                <a:cs typeface="Arial"/>
              </a:rPr>
              <a:t>быстрой горной рекой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 advClick="0" advTm="2000">
    <p:split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14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44" name="Picture 4" descr="4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-304800" y="-228600"/>
            <a:ext cx="9753600" cy="7315200"/>
          </a:xfrm>
          <a:prstGeom prst="rect">
            <a:avLst/>
          </a:prstGeom>
          <a:noFill/>
        </p:spPr>
      </p:pic>
      <p:sp>
        <p:nvSpPr>
          <p:cNvPr id="61445" name="WordArt 5"/>
          <p:cNvSpPr>
            <a:spLocks noChangeArrowheads="1" noChangeShapeType="1" noTextEdit="1"/>
          </p:cNvSpPr>
          <p:nvPr/>
        </p:nvSpPr>
        <p:spPr bwMode="auto">
          <a:xfrm>
            <a:off x="990600" y="762000"/>
            <a:ext cx="2819400" cy="533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effectLst>
                  <a:outerShdw dist="35921" dir="2700000" algn="ctr" rotWithShape="0">
                    <a:srgbClr val="808080">
                      <a:alpha val="80000"/>
                    </a:srgbClr>
                  </a:outerShdw>
                </a:effectLst>
                <a:latin typeface="Arial"/>
                <a:cs typeface="Arial"/>
              </a:rPr>
              <a:t>Цунами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 advClick="0" advTm="2000">
    <p:split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да для демонстрации">
  <a:themeElements>
    <a:clrScheme name="вода для демонстрации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вода для демонстрации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вода для демонстрации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вода для демонстрации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вода для демонстрации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вода для демонстрации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вода для демонстрации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вода для демонстрации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ода для демонстрации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ода для демонстрации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ода для демонстрации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ода для демонстрации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ода для демонстрации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ода для демонстрации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Company Handbook">
  <a:themeElements>
    <a:clrScheme name="Company Handbook 1">
      <a:dk1>
        <a:srgbClr val="00354E"/>
      </a:dk1>
      <a:lt1>
        <a:srgbClr val="EAEAEA"/>
      </a:lt1>
      <a:dk2>
        <a:srgbClr val="006699"/>
      </a:dk2>
      <a:lt2>
        <a:srgbClr val="CCECFF"/>
      </a:lt2>
      <a:accent1>
        <a:srgbClr val="006699"/>
      </a:accent1>
      <a:accent2>
        <a:srgbClr val="6699FF"/>
      </a:accent2>
      <a:accent3>
        <a:srgbClr val="AAB8CA"/>
      </a:accent3>
      <a:accent4>
        <a:srgbClr val="C8C8C8"/>
      </a:accent4>
      <a:accent5>
        <a:srgbClr val="AAB8CA"/>
      </a:accent5>
      <a:accent6>
        <a:srgbClr val="5C8AE7"/>
      </a:accent6>
      <a:hlink>
        <a:srgbClr val="CCCCFF"/>
      </a:hlink>
      <a:folHlink>
        <a:srgbClr val="5E6FD4"/>
      </a:folHlink>
    </a:clrScheme>
    <a:fontScheme name="Company Handbook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ompany Handbook 1">
        <a:dk1>
          <a:srgbClr val="00354E"/>
        </a:dk1>
        <a:lt1>
          <a:srgbClr val="EAEAEA"/>
        </a:lt1>
        <a:dk2>
          <a:srgbClr val="006699"/>
        </a:dk2>
        <a:lt2>
          <a:srgbClr val="CCECFF"/>
        </a:lt2>
        <a:accent1>
          <a:srgbClr val="006699"/>
        </a:accent1>
        <a:accent2>
          <a:srgbClr val="6699FF"/>
        </a:accent2>
        <a:accent3>
          <a:srgbClr val="AAB8CA"/>
        </a:accent3>
        <a:accent4>
          <a:srgbClr val="C8C8C8"/>
        </a:accent4>
        <a:accent5>
          <a:srgbClr val="AAB8CA"/>
        </a:accent5>
        <a:accent6>
          <a:srgbClr val="5C8AE7"/>
        </a:accent6>
        <a:hlink>
          <a:srgbClr val="CCCCFF"/>
        </a:hlink>
        <a:folHlink>
          <a:srgbClr val="5E6FD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mpany Handbook 2">
        <a:dk1>
          <a:srgbClr val="000080"/>
        </a:dk1>
        <a:lt1>
          <a:srgbClr val="FFFFFF"/>
        </a:lt1>
        <a:dk2>
          <a:srgbClr val="3366CC"/>
        </a:dk2>
        <a:lt2>
          <a:srgbClr val="7A7C93"/>
        </a:lt2>
        <a:accent1>
          <a:srgbClr val="006699"/>
        </a:accent1>
        <a:accent2>
          <a:srgbClr val="6699FF"/>
        </a:accent2>
        <a:accent3>
          <a:srgbClr val="FFFFFF"/>
        </a:accent3>
        <a:accent4>
          <a:srgbClr val="00006C"/>
        </a:accent4>
        <a:accent5>
          <a:srgbClr val="AAB8CA"/>
        </a:accent5>
        <a:accent6>
          <a:srgbClr val="5C8AE7"/>
        </a:accent6>
        <a:hlink>
          <a:srgbClr val="9933FF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mpany Handbook 3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969696"/>
        </a:accent1>
        <a:accent2>
          <a:srgbClr val="CBCBCB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B8B8B8"/>
        </a:accent6>
        <a:hlink>
          <a:srgbClr val="777777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mpany Handbook 4">
        <a:dk1>
          <a:srgbClr val="660066"/>
        </a:dk1>
        <a:lt1>
          <a:srgbClr val="EAEAEA"/>
        </a:lt1>
        <a:dk2>
          <a:srgbClr val="3366CC"/>
        </a:dk2>
        <a:lt2>
          <a:srgbClr val="7A7C93"/>
        </a:lt2>
        <a:accent1>
          <a:srgbClr val="00CCCC"/>
        </a:accent1>
        <a:accent2>
          <a:srgbClr val="CC66FF"/>
        </a:accent2>
        <a:accent3>
          <a:srgbClr val="F3F3F3"/>
        </a:accent3>
        <a:accent4>
          <a:srgbClr val="560056"/>
        </a:accent4>
        <a:accent5>
          <a:srgbClr val="AAE2E2"/>
        </a:accent5>
        <a:accent6>
          <a:srgbClr val="B95CE7"/>
        </a:accent6>
        <a:hlink>
          <a:srgbClr val="FF9966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mpany Handbook 5">
        <a:dk1>
          <a:srgbClr val="00354E"/>
        </a:dk1>
        <a:lt1>
          <a:srgbClr val="EAEAEA"/>
        </a:lt1>
        <a:dk2>
          <a:srgbClr val="6D67AA"/>
        </a:dk2>
        <a:lt2>
          <a:srgbClr val="CCCCFF"/>
        </a:lt2>
        <a:accent1>
          <a:srgbClr val="6600CC"/>
        </a:accent1>
        <a:accent2>
          <a:srgbClr val="9999FF"/>
        </a:accent2>
        <a:accent3>
          <a:srgbClr val="BAB8D2"/>
        </a:accent3>
        <a:accent4>
          <a:srgbClr val="C8C8C8"/>
        </a:accent4>
        <a:accent5>
          <a:srgbClr val="B8AAE2"/>
        </a:accent5>
        <a:accent6>
          <a:srgbClr val="8A8AE7"/>
        </a:accent6>
        <a:hlink>
          <a:srgbClr val="CCCCFF"/>
        </a:hlink>
        <a:folHlink>
          <a:srgbClr val="9D70B8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mpany Handbook 6">
        <a:dk1>
          <a:srgbClr val="003366"/>
        </a:dk1>
        <a:lt1>
          <a:srgbClr val="EAEAEA"/>
        </a:lt1>
        <a:dk2>
          <a:srgbClr val="009999"/>
        </a:dk2>
        <a:lt2>
          <a:srgbClr val="FFFFFF"/>
        </a:lt2>
        <a:accent1>
          <a:srgbClr val="008080"/>
        </a:accent1>
        <a:accent2>
          <a:srgbClr val="00CCCC"/>
        </a:accent2>
        <a:accent3>
          <a:srgbClr val="AACACA"/>
        </a:accent3>
        <a:accent4>
          <a:srgbClr val="C8C8C8"/>
        </a:accent4>
        <a:accent5>
          <a:srgbClr val="AAC0C0"/>
        </a:accent5>
        <a:accent6>
          <a:srgbClr val="00B9B9"/>
        </a:accent6>
        <a:hlink>
          <a:srgbClr val="A7DDE1"/>
        </a:hlink>
        <a:folHlink>
          <a:srgbClr val="FF99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Certificate">
  <a:themeElements>
    <a:clrScheme name="Certificate 2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FF33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FFADCA"/>
      </a:accent5>
      <a:accent6>
        <a:srgbClr val="2D2DB9"/>
      </a:accent6>
      <a:hlink>
        <a:srgbClr val="FFCC00"/>
      </a:hlink>
      <a:folHlink>
        <a:srgbClr val="B2B2B2"/>
      </a:folHlink>
    </a:clrScheme>
    <a:fontScheme name="Certificate">
      <a:majorFont>
        <a:latin typeface="Arial Narrow"/>
        <a:ea typeface=""/>
        <a:cs typeface=""/>
      </a:majorFont>
      <a:minorFont>
        <a:latin typeface="Monotype Corsiv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ertificate 1">
        <a:dk1>
          <a:srgbClr val="000000"/>
        </a:dk1>
        <a:lt1>
          <a:srgbClr val="FFFFCC"/>
        </a:lt1>
        <a:dk2>
          <a:srgbClr val="333300"/>
        </a:dk2>
        <a:lt2>
          <a:srgbClr val="808000"/>
        </a:lt2>
        <a:accent1>
          <a:srgbClr val="339933"/>
        </a:accent1>
        <a:accent2>
          <a:srgbClr val="A50021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95001D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ertificat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F33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FFADCA"/>
        </a:accent5>
        <a:accent6>
          <a:srgbClr val="2D2DB9"/>
        </a:accent6>
        <a:hlink>
          <a:srgbClr val="FFCC0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ertificate 3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DDDDDD"/>
        </a:hlink>
        <a:folHlink>
          <a:srgbClr val="CBCBCB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Override1.xml><?xml version="1.0" encoding="utf-8"?>
<a:themeOverride xmlns:a="http://schemas.openxmlformats.org/drawingml/2006/main">
  <a:clrScheme name="вода для демонстрации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ppt/theme/themeOverride2.xml><?xml version="1.0" encoding="utf-8"?>
<a:themeOverride xmlns:a="http://schemas.openxmlformats.org/drawingml/2006/main">
  <a:clrScheme name="вода для демонстрации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ppt/theme/themeOverride3.xml><?xml version="1.0" encoding="utf-8"?>
<a:themeOverride xmlns:a="http://schemas.openxmlformats.org/drawingml/2006/main">
  <a:clrScheme name="вода для демонстрации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ppt/theme/themeOverride4.xml><?xml version="1.0" encoding="utf-8"?>
<a:themeOverride xmlns:a="http://schemas.openxmlformats.org/drawingml/2006/main">
  <a:clrScheme name="вода для демонстрации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ppt/theme/themeOverride5.xml><?xml version="1.0" encoding="utf-8"?>
<a:themeOverride xmlns:a="http://schemas.openxmlformats.org/drawingml/2006/main">
  <a:clrScheme name="вода для демонстрации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ppt/theme/themeOverride6.xml><?xml version="1.0" encoding="utf-8"?>
<a:themeOverride xmlns:a="http://schemas.openxmlformats.org/drawingml/2006/main">
  <a:clrScheme name="вода для демонстрации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206</TotalTime>
  <Words>39</Words>
  <Application>Microsoft Office PowerPoint</Application>
  <PresentationFormat>Экран (4:3)</PresentationFormat>
  <Paragraphs>17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3</vt:i4>
      </vt:variant>
      <vt:variant>
        <vt:lpstr>Заголовки слайдов</vt:lpstr>
      </vt:variant>
      <vt:variant>
        <vt:i4>11</vt:i4>
      </vt:variant>
    </vt:vector>
  </HeadingPairs>
  <TitlesOfParts>
    <vt:vector size="14" baseType="lpstr">
      <vt:lpstr>вода для демонстрации</vt:lpstr>
      <vt:lpstr>Company Handbook</vt:lpstr>
      <vt:lpstr>Certificate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Apple</dc:creator>
  <cp:lastModifiedBy>Apple</cp:lastModifiedBy>
  <cp:revision>22</cp:revision>
  <cp:lastPrinted>1601-01-01T00:00:00Z</cp:lastPrinted>
  <dcterms:created xsi:type="dcterms:W3CDTF">1601-01-01T00:00:00Z</dcterms:created>
  <dcterms:modified xsi:type="dcterms:W3CDTF">2019-01-16T14:02:25Z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