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62" r:id="rId2"/>
    <p:sldId id="260" r:id="rId3"/>
    <p:sldId id="263" r:id="rId4"/>
    <p:sldId id="267" r:id="rId5"/>
    <p:sldId id="268" r:id="rId6"/>
    <p:sldId id="270" r:id="rId7"/>
    <p:sldId id="264" r:id="rId8"/>
    <p:sldId id="269" r:id="rId9"/>
    <p:sldId id="272" r:id="rId10"/>
    <p:sldId id="265" r:id="rId11"/>
    <p:sldId id="266" r:id="rId12"/>
    <p:sldId id="273" r:id="rId13"/>
    <p:sldId id="271" r:id="rId14"/>
    <p:sldId id="261" r:id="rId15"/>
    <p:sldId id="25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72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5FF78E-0B69-4045-9A17-B05E1EAFFE2B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C34BDA-BD3F-44A6-9B49-7FBAD46FF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C34BDA-BD3F-44A6-9B49-7FBAD46FFB1F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AA13-F745-45D9-B0E8-AC1275E56C0A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F83D-495F-4ABB-B561-AE0246C01A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AA13-F745-45D9-B0E8-AC1275E56C0A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F83D-495F-4ABB-B561-AE0246C01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AA13-F745-45D9-B0E8-AC1275E56C0A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F83D-495F-4ABB-B561-AE0246C01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AA13-F745-45D9-B0E8-AC1275E56C0A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F83D-495F-4ABB-B561-AE0246C01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AA13-F745-45D9-B0E8-AC1275E56C0A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514F83D-495F-4ABB-B561-AE0246C01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AA13-F745-45D9-B0E8-AC1275E56C0A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F83D-495F-4ABB-B561-AE0246C01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AA13-F745-45D9-B0E8-AC1275E56C0A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F83D-495F-4ABB-B561-AE0246C01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AA13-F745-45D9-B0E8-AC1275E56C0A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F83D-495F-4ABB-B561-AE0246C01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AA13-F745-45D9-B0E8-AC1275E56C0A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F83D-495F-4ABB-B561-AE0246C01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AA13-F745-45D9-B0E8-AC1275E56C0A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F83D-495F-4ABB-B561-AE0246C01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AA13-F745-45D9-B0E8-AC1275E56C0A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F83D-495F-4ABB-B561-AE0246C01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AE4AA13-F745-45D9-B0E8-AC1275E56C0A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514F83D-495F-4ABB-B561-AE0246C01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Hope\Desktop\f170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5" y="692696"/>
            <a:ext cx="8529263" cy="55440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Hope\Music\851a4a58d2fa2138524f7ad5589a4d8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4"/>
            <a:ext cx="8197772" cy="54720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Hope\Desktop\1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8450974" cy="55635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Hope\Desktop\1sept_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26009"/>
            <a:ext cx="6047762" cy="63268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Hope\Desktop\CNuN_FfUYAAjScJ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8474793" cy="56498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Hope\Desktop\476549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463959" cy="55438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Hope\Desktop\108849916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2656"/>
            <a:ext cx="8501289" cy="628948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995936" y="764704"/>
            <a:ext cx="47563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2"/>
                </a:solidFill>
              </a:rPr>
              <a:t>Мир в наших руках! </a:t>
            </a:r>
            <a:endParaRPr lang="ru-RU" sz="400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Hope\Desktop\1sept_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26009"/>
            <a:ext cx="6047762" cy="63268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Hope\Music\original_127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363" y="1600200"/>
            <a:ext cx="7057274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Hope\Desktop\1409552934_b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8412427" cy="6309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Hope\Desktop\1937199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20688"/>
            <a:ext cx="8352928" cy="58601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Hope\Desktop\b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548680"/>
            <a:ext cx="7540488" cy="60323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Hope\Music\tarihi_olaylar_beslan-rehine-krizi-jpg_531625628_143445397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98752"/>
            <a:ext cx="8280920" cy="5890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Hope\Desktop\besla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65907"/>
            <a:ext cx="8256124" cy="61920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Hope\Desktop\CNzDfnFW8AAHa4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171192" cy="61283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45</TotalTime>
  <Words>6</Words>
  <Application>Microsoft Office PowerPoint</Application>
  <PresentationFormat>Экран (4:3)</PresentationFormat>
  <Paragraphs>2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our linguistic conference!</dc:title>
  <dc:creator>Hope</dc:creator>
  <cp:lastModifiedBy>Hope</cp:lastModifiedBy>
  <cp:revision>8</cp:revision>
  <dcterms:created xsi:type="dcterms:W3CDTF">2015-05-18T13:45:30Z</dcterms:created>
  <dcterms:modified xsi:type="dcterms:W3CDTF">2015-09-02T17:15:53Z</dcterms:modified>
</cp:coreProperties>
</file>