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9" r:id="rId3"/>
    <p:sldId id="261" r:id="rId4"/>
    <p:sldId id="263" r:id="rId5"/>
    <p:sldId id="266" r:id="rId6"/>
    <p:sldId id="269" r:id="rId7"/>
    <p:sldId id="267" r:id="rId8"/>
    <p:sldId id="272" r:id="rId9"/>
    <p:sldId id="273" r:id="rId10"/>
    <p:sldId id="281" r:id="rId11"/>
    <p:sldId id="275" r:id="rId12"/>
    <p:sldId id="277" r:id="rId13"/>
    <p:sldId id="276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32" autoAdjust="0"/>
  </p:normalViewPr>
  <p:slideViewPr>
    <p:cSldViewPr>
      <p:cViewPr>
        <p:scale>
          <a:sx n="70" d="100"/>
          <a:sy n="70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179388" y="3933825"/>
            <a:ext cx="3529012" cy="2820988"/>
            <a:chOff x="611560" y="4293096"/>
            <a:chExt cx="2351879" cy="1885726"/>
          </a:xfrm>
        </p:grpSpPr>
        <p:pic>
          <p:nvPicPr>
            <p:cNvPr id="3" name="Рисунок 11" descr="ogon-117.gif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763688" y="4293096"/>
              <a:ext cx="648072" cy="1026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2" descr="Копия 0_5b4c9_f64ee60_L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5157192"/>
              <a:ext cx="2351879" cy="62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13" descr="0_5b489_f827e07f_XL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20243006" flipH="1">
              <a:off x="1009962" y="5248250"/>
              <a:ext cx="1783131" cy="93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428604"/>
            <a:ext cx="835824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0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     </a:t>
            </a:r>
            <a:r>
              <a:rPr lang="ru-RU" sz="4000" dirty="0" smtClean="0">
                <a:latin typeface="Monotype Corsiva" pitchFamily="66" charset="0"/>
              </a:rPr>
              <a:t> </a:t>
            </a:r>
            <a:r>
              <a:rPr lang="ru-RU" sz="6000" dirty="0" smtClean="0">
                <a:ln w="38100">
                  <a:solidFill>
                    <a:srgbClr val="FF0000"/>
                  </a:solidFill>
                </a:ln>
                <a:latin typeface="Monotype Corsiva" pitchFamily="66" charset="0"/>
              </a:rPr>
              <a:t>«Нам не помнить об</a:t>
            </a:r>
            <a:br>
              <a:rPr lang="ru-RU" sz="6000" dirty="0" smtClean="0">
                <a:ln w="38100">
                  <a:solidFill>
                    <a:srgbClr val="FF0000"/>
                  </a:solidFill>
                </a:ln>
                <a:latin typeface="Monotype Corsiva" pitchFamily="66" charset="0"/>
              </a:rPr>
            </a:br>
            <a:r>
              <a:rPr lang="ru-RU" sz="6000" dirty="0" smtClean="0">
                <a:ln w="38100">
                  <a:solidFill>
                    <a:srgbClr val="FF0000"/>
                  </a:solidFill>
                </a:ln>
                <a:latin typeface="Monotype Corsiva" pitchFamily="66" charset="0"/>
              </a:rPr>
              <a:t>             этом нельзя»</a:t>
            </a:r>
            <a:endParaRPr kumimoji="0" lang="ru-RU" sz="4000" b="0" i="0" strike="noStrike" cap="none" normalizeH="0" baseline="0" dirty="0" smtClean="0">
              <a:ln w="38100">
                <a:solidFill>
                  <a:srgbClr val="FF0000"/>
                </a:solidFill>
              </a:ln>
              <a:solidFill>
                <a:srgbClr val="000000"/>
              </a:solidFill>
              <a:effectLst/>
              <a:latin typeface="Monotype Corsiva" pitchFamily="66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0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  <a:ea typeface="Times New Roman" pitchFamily="18" charset="0"/>
                <a:cs typeface="Courier New" pitchFamily="49" charset="0"/>
              </a:rPr>
              <a:t>                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5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0656" y="2928934"/>
            <a:ext cx="776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25 декабря 1979 г. – </a:t>
            </a:r>
            <a:br>
              <a:rPr lang="ru-RU" sz="4800" dirty="0" smtClean="0"/>
            </a:br>
            <a:r>
              <a:rPr lang="ru-RU" sz="4800" dirty="0" smtClean="0"/>
              <a:t>           15 февраля 1989 г.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12" y="357166"/>
            <a:ext cx="878690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81polk.ucoz.ru/_pu/0/s8490907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00660" cy="400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Ð³. ÐÑÑÐ³Ð°Ð½, ÑÑÐ°Ð³Ð¼ÐµÐ½Ñ Ð¿Ð°Ð¼ÑÑÐ½Ð¸ÐºÐ°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05250" y="2924175"/>
            <a:ext cx="5238750" cy="393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sva.ru/images/regions/Kurgan/0001Ku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756285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vyvod.jpg"/>
          <p:cNvPicPr>
            <a:picLocks noChangeAspect="1"/>
          </p:cNvPicPr>
          <p:nvPr/>
        </p:nvPicPr>
        <p:blipFill>
          <a:blip r:embed="rId2" cstate="screen"/>
          <a:srcRect l="270"/>
          <a:stretch>
            <a:fillRect/>
          </a:stretch>
        </p:blipFill>
        <p:spPr bwMode="auto">
          <a:xfrm>
            <a:off x="-1" y="0"/>
            <a:ext cx="9145589" cy="5000636"/>
          </a:xfrm>
          <a:prstGeom prst="rect">
            <a:avLst/>
          </a:prstGeom>
          <a:noFill/>
          <a:ln w="25400">
            <a:solidFill>
              <a:srgbClr val="0033CC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5103674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CC"/>
                </a:solidFill>
              </a:rPr>
              <a:t>15 февраля 1989г из Афганистана полностью выведены советские войска. Выводом войск 40-й армии руководил командующий ОКСВ генерал-лейтенант Борис Громов. Сороковая армия шла домой по мосту Дружбы через реку Амударью, разделявшую Афганистан и </a:t>
            </a:r>
          </a:p>
          <a:p>
            <a:r>
              <a:rPr lang="ru-RU" b="1" dirty="0" smtClean="0">
                <a:solidFill>
                  <a:srgbClr val="6600CC"/>
                </a:solidFill>
              </a:rPr>
              <a:t>СССР. </a:t>
            </a:r>
            <a:br>
              <a:rPr lang="ru-RU" b="1" dirty="0" smtClean="0">
                <a:solidFill>
                  <a:srgbClr val="6600CC"/>
                </a:solidFill>
              </a:rPr>
            </a:br>
            <a:endParaRPr lang="ru-RU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357166"/>
            <a:ext cx="80281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Золотая звезда Героя СССР</a:t>
            </a:r>
            <a:endParaRPr lang="ru-RU" sz="4400" b="1" cap="none" spc="5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 l="12628" r="12701" b="10156"/>
          <a:stretch>
            <a:fillRect/>
          </a:stretch>
        </p:blipFill>
        <p:spPr bwMode="auto">
          <a:xfrm>
            <a:off x="500034" y="1285860"/>
            <a:ext cx="7858180" cy="531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179388" y="3933825"/>
            <a:ext cx="3529012" cy="2820988"/>
            <a:chOff x="611560" y="4293096"/>
            <a:chExt cx="2351879" cy="1885726"/>
          </a:xfrm>
        </p:grpSpPr>
        <p:pic>
          <p:nvPicPr>
            <p:cNvPr id="3" name="Рисунок 11" descr="ogon-117.gif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763688" y="4293096"/>
              <a:ext cx="648072" cy="1026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2" descr="Копия 0_5b4c9_f64ee60_L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5157192"/>
              <a:ext cx="2351879" cy="62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13" descr="0_5b489_f827e07f_XL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20243006" flipH="1">
              <a:off x="1009962" y="5248250"/>
              <a:ext cx="1783131" cy="93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Рисунок 3" descr="afghanistan_map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4925"/>
            <a:ext cx="9144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1276842066_voiska-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799288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4795897"/>
            <a:ext cx="56436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9933"/>
                </a:solidFill>
              </a:rPr>
              <a:t>Вооружённые формирования афганских мятежников – моджахеды или душманы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FF9933"/>
              </a:solidFill>
            </a:endParaRPr>
          </a:p>
        </p:txBody>
      </p:sp>
      <p:pic>
        <p:nvPicPr>
          <p:cNvPr id="4" name="Picture 9" descr="252936_origina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332656"/>
            <a:ext cx="7560840" cy="4103942"/>
          </a:xfrm>
          <a:prstGeom prst="rect">
            <a:avLst/>
          </a:prstGeom>
          <a:noFill/>
          <a:ln w="3175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Ð½ÑÐ¸Ð½Ð¾Ð³ÐµÐ½Ð¾Ð²Â ÐÐ¸ÐºÐ¾Ð»Ð°Ð¹ Ð¯ÐºÐ¾Ð²Ð»ÐµÐ²Ð¸Ñ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357298"/>
            <a:ext cx="4071934" cy="50720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65635" y="214290"/>
            <a:ext cx="8778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Герой Советского Союза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571744"/>
            <a:ext cx="54492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29 сентября 1963 года – 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 smtClean="0"/>
              <a:t>          12 сентября 1983 года</a:t>
            </a:r>
            <a:endParaRPr lang="ru-RU" sz="2800" dirty="0"/>
          </a:p>
        </p:txBody>
      </p:sp>
      <p:grpSp>
        <p:nvGrpSpPr>
          <p:cNvPr id="6" name="Группа 10"/>
          <p:cNvGrpSpPr>
            <a:grpSpLocks/>
          </p:cNvGrpSpPr>
          <p:nvPr/>
        </p:nvGrpSpPr>
        <p:grpSpPr bwMode="auto">
          <a:xfrm>
            <a:off x="179388" y="3933825"/>
            <a:ext cx="3529012" cy="2820988"/>
            <a:chOff x="611560" y="4293096"/>
            <a:chExt cx="2351879" cy="1885726"/>
          </a:xfrm>
        </p:grpSpPr>
        <p:pic>
          <p:nvPicPr>
            <p:cNvPr id="7" name="Рисунок 11" descr="ogon-117.gif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763688" y="4293096"/>
              <a:ext cx="648072" cy="1026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2" descr="Копия 0_5b4c9_f64ee60_L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11560" y="5157192"/>
              <a:ext cx="2351879" cy="62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3" descr="0_5b489_f827e07f_XL.pn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rot="20243006" flipH="1">
              <a:off x="1009962" y="5248250"/>
              <a:ext cx="1783131" cy="93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428604"/>
            <a:ext cx="792838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0"/>
          <p:cNvGrpSpPr>
            <a:grpSpLocks/>
          </p:cNvGrpSpPr>
          <p:nvPr/>
        </p:nvGrpSpPr>
        <p:grpSpPr bwMode="auto">
          <a:xfrm>
            <a:off x="214282" y="3786190"/>
            <a:ext cx="3529012" cy="2820988"/>
            <a:chOff x="611560" y="4293096"/>
            <a:chExt cx="2351879" cy="1885726"/>
          </a:xfrm>
        </p:grpSpPr>
        <p:pic>
          <p:nvPicPr>
            <p:cNvPr id="5" name="Рисунок 11" descr="ogon-117.gif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763688" y="4293096"/>
              <a:ext cx="648072" cy="1026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2" descr="Копия 0_5b4c9_f64ee60_L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5157192"/>
              <a:ext cx="2351879" cy="62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3" descr="0_5b489_f827e07f_XL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20243006" flipH="1">
              <a:off x="1009962" y="5248250"/>
              <a:ext cx="1783131" cy="93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screen"/>
          <a:srcRect l="12079" t="10742" r="23133" b="21875"/>
          <a:stretch>
            <a:fillRect/>
          </a:stretch>
        </p:blipFill>
        <p:spPr bwMode="auto">
          <a:xfrm>
            <a:off x="0" y="0"/>
            <a:ext cx="6000792" cy="350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C:\123\anf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7818" y="1460462"/>
            <a:ext cx="4000528" cy="5397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://static.newauction.ru/offer_images/2016/03/19/06/big/D/DH2vsdnQ8v7/1989_khmk_81_gss_anfinogenov_geroj_internacionali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 l="12079" r="14348" b="10156"/>
          <a:stretch>
            <a:fillRect/>
          </a:stretch>
        </p:blipFill>
        <p:spPr bwMode="auto">
          <a:xfrm>
            <a:off x="500034" y="0"/>
            <a:ext cx="8286808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81polk.ucoz.ru/_pu/0/s39625118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09862" y="95250"/>
            <a:ext cx="3724275" cy="666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289</TotalTime>
  <Words>69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HOME-PC</dc:creator>
  <cp:lastModifiedBy>Apple</cp:lastModifiedBy>
  <cp:revision>43</cp:revision>
  <dcterms:created xsi:type="dcterms:W3CDTF">2018-08-29T04:17:59Z</dcterms:created>
  <dcterms:modified xsi:type="dcterms:W3CDTF">2019-01-25T11:44:25Z</dcterms:modified>
</cp:coreProperties>
</file>