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novikova.pav8.caduk.ru/p25aa1.html" TargetMode="External"/><Relationship Id="rId2" Type="http://schemas.openxmlformats.org/officeDocument/2006/relationships/hyperlink" Target="https://nsportal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urpedcol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8229600" cy="821953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FF0000"/>
                </a:solidFill>
                <a:latin typeface="Constantia" pitchFamily="18" charset="0"/>
              </a:rPr>
              <a:t>Здравствуйте дорогие друзья!</a:t>
            </a:r>
            <a:endParaRPr lang="ru-RU" i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1340768"/>
            <a:ext cx="6048672" cy="13716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Меня зовут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Горчицына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Валерия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admin\Desktop\DSC037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091954"/>
            <a:ext cx="3024336" cy="45365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Constantia" pitchFamily="18" charset="0"/>
              </a:rPr>
              <a:t>С</a:t>
            </a:r>
            <a:r>
              <a:rPr lang="ru-RU" b="1" dirty="0" smtClean="0">
                <a:latin typeface="Constantia" pitchFamily="18" charset="0"/>
              </a:rPr>
              <a:t>тудентка </a:t>
            </a:r>
            <a:r>
              <a:rPr lang="ru-RU" b="1" dirty="0" smtClean="0">
                <a:latin typeface="Constantia" pitchFamily="18" charset="0"/>
              </a:rPr>
              <a:t>Муромского педагогического </a:t>
            </a:r>
            <a:r>
              <a:rPr lang="ru-RU" b="1" dirty="0" smtClean="0">
                <a:latin typeface="Constantia" pitchFamily="18" charset="0"/>
              </a:rPr>
              <a:t>колледжа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admin\Desktop\259732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72816"/>
            <a:ext cx="7844329" cy="38785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Constantia" pitchFamily="18" charset="0"/>
              </a:rPr>
              <a:t>С 2016 года работаю воспитателем в детском саду комбинированного вида №7 «Золотая рыбка» в г.Выкса </a:t>
            </a:r>
            <a:br>
              <a:rPr lang="ru-RU" b="1" dirty="0" smtClean="0">
                <a:latin typeface="Constantia" pitchFamily="18" charset="0"/>
              </a:rPr>
            </a:br>
            <a:endParaRPr lang="ru-RU" b="1" dirty="0">
              <a:latin typeface="Constantia" pitchFamily="18" charset="0"/>
            </a:endParaRPr>
          </a:p>
        </p:txBody>
      </p:sp>
      <p:pic>
        <p:nvPicPr>
          <p:cNvPr id="3074" name="Picture 2" descr="C:\Users\admin\Desktop\zolotaya_ry_b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3377063" cy="4279842"/>
          </a:xfrm>
          <a:prstGeom prst="rect">
            <a:avLst/>
          </a:prstGeom>
          <a:noFill/>
        </p:spPr>
      </p:pic>
      <p:pic>
        <p:nvPicPr>
          <p:cNvPr id="3075" name="Picture 3" descr="D:\Всё моё!\Фотки\садик\20170518_2208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060848"/>
            <a:ext cx="2283459" cy="41658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260648"/>
            <a:ext cx="7601272" cy="621330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 От того, кто будет воспитывать ребёнка, зависит его будущее, его мировоззрение, вся его жизнь. Воспитатель детского сада - это состояние души.  Он дарит детям тепло своего сердца. Работа воспитателя - не просто труд. Это, прежде всего, способность к отречению, умение отдать всего себя, без остатка, видеть в этом свет</a:t>
            </a:r>
            <a:r>
              <a:rPr lang="ru-RU" b="1" i="1" dirty="0" smtClean="0"/>
              <a:t>.</a:t>
            </a:r>
          </a:p>
          <a:p>
            <a:r>
              <a:rPr lang="ru-RU" i="1" dirty="0" smtClean="0"/>
              <a:t>Вы говорите: дети меня утомляют. Вы правы. Вы поясняете: надо опускаться до их понятий. Опускаться, наклоняться, сгибаться, сжиматься. Ошибаетесь. Ни от того мы устаём, а от того, что надо подниматься до их чувств. Подниматься, становиться на цыпочки, тянуться. Чтобы не обидеть. 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...Взрослые не должны сердиться на детей, потому что это не исправляет, а портит.</a:t>
            </a:r>
            <a:endParaRPr lang="ru-RU" dirty="0" smtClean="0"/>
          </a:p>
          <a:p>
            <a:pPr>
              <a:buNone/>
            </a:pPr>
            <a:r>
              <a:rPr lang="ru-RU" b="1" i="1" dirty="0" err="1" smtClean="0"/>
              <a:t>Януш</a:t>
            </a:r>
            <a:r>
              <a:rPr lang="ru-RU" b="1" i="1" dirty="0" smtClean="0"/>
              <a:t> Корчак 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nstantia" pitchFamily="18" charset="0"/>
              </a:rPr>
              <a:t>Источники: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nsportal.ru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novikova.pav8.caduk.ru/p25aa1.html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murpedcol.ru</a:t>
            </a: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</TotalTime>
  <Words>41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Здравствуйте дорогие друзья!</vt:lpstr>
      <vt:lpstr>Студентка Муромского педагогического колледжа </vt:lpstr>
      <vt:lpstr>С 2016 года работаю воспитателем в детском саду комбинированного вида №7 «Золотая рыбка» в г.Выкса  </vt:lpstr>
      <vt:lpstr>Слайд 4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Здравствуйте дорогие друзья!</dc:title>
  <dc:creator>admin</dc:creator>
  <cp:lastModifiedBy>admin</cp:lastModifiedBy>
  <cp:revision>4</cp:revision>
  <dcterms:created xsi:type="dcterms:W3CDTF">2019-01-25T17:19:24Z</dcterms:created>
  <dcterms:modified xsi:type="dcterms:W3CDTF">2019-01-25T17:53:35Z</dcterms:modified>
</cp:coreProperties>
</file>