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6" r:id="rId6"/>
    <p:sldId id="268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92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900igr.net/up/datai/154826/0002-004-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49"/>
          <a:stretch/>
        </p:blipFill>
        <p:spPr bwMode="auto">
          <a:xfrm rot="10800000">
            <a:off x="-728" y="-531440"/>
            <a:ext cx="9144000" cy="15417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5589240"/>
            <a:ext cx="91440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0792" y="714527"/>
            <a:ext cx="86409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Arial Black" pitchFamily="34" charset="0"/>
              </a:rPr>
              <a:t>Администрация муниципального образования городского округа «Воркута»</a:t>
            </a:r>
          </a:p>
          <a:p>
            <a:pPr algn="ctr"/>
            <a:r>
              <a:rPr lang="ru-RU" sz="1400" b="1" dirty="0">
                <a:latin typeface="Arial Black" pitchFamily="34" charset="0"/>
              </a:rPr>
              <a:t>"Воркута" кар кытшлöн муниципальнöй юкöнса администрации             </a:t>
            </a:r>
          </a:p>
          <a:p>
            <a:pPr algn="ctr"/>
            <a:r>
              <a:rPr lang="ru-RU" sz="1400" b="1" dirty="0">
                <a:latin typeface="Arial Black" pitchFamily="34" charset="0"/>
              </a:rPr>
              <a:t>Муниципальное автономное  общеобразовательное учреждение «Прогимназия №1» г.Воркуты</a:t>
            </a:r>
          </a:p>
          <a:p>
            <a:pPr algn="ctr"/>
            <a:r>
              <a:rPr lang="ru-RU" sz="1400" b="1" dirty="0">
                <a:latin typeface="Arial Black" pitchFamily="34" charset="0"/>
              </a:rPr>
              <a:t>1 №-а прогимназия»  муниципальнöй асъюралана велöдан учреждение Воркута к.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76357" y="2529771"/>
            <a:ext cx="61898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400" b="1" dirty="0">
                <a:solidFill>
                  <a:srgbClr val="00B050"/>
                </a:solidFill>
                <a:latin typeface="Arial Black"/>
                <a:ea typeface="Times New Roman"/>
              </a:rPr>
              <a:t>Пал</a:t>
            </a:r>
            <a:r>
              <a:rPr lang="ru-RU" sz="2400" b="1" dirty="0">
                <a:solidFill>
                  <a:srgbClr val="FF0000"/>
                </a:solidFill>
                <a:latin typeface="Arial Black"/>
                <a:ea typeface="Times New Roman"/>
              </a:rPr>
              <a:t>ьчик</a:t>
            </a:r>
            <a:r>
              <a:rPr lang="ru-RU" sz="2400" b="1" dirty="0">
                <a:solidFill>
                  <a:srgbClr val="FFFF00"/>
                </a:solidFill>
                <a:latin typeface="Arial Black"/>
                <a:ea typeface="Times New Roman"/>
              </a:rPr>
              <a:t>о</a:t>
            </a:r>
            <a:r>
              <a:rPr lang="ru-RU" sz="2400" b="1" dirty="0">
                <a:solidFill>
                  <a:srgbClr val="0070C0"/>
                </a:solidFill>
                <a:latin typeface="Arial Black"/>
                <a:ea typeface="Times New Roman"/>
              </a:rPr>
              <a:t>вая</a:t>
            </a:r>
            <a:r>
              <a:rPr lang="ru-RU" sz="2400" b="1" dirty="0">
                <a:latin typeface="Arial Black"/>
                <a:ea typeface="Times New Roman"/>
              </a:rPr>
              <a:t> </a:t>
            </a:r>
            <a:r>
              <a:rPr lang="ru-RU" sz="2400" b="1" dirty="0">
                <a:solidFill>
                  <a:srgbClr val="E36C0A"/>
                </a:solidFill>
                <a:latin typeface="Arial Black"/>
                <a:ea typeface="Times New Roman"/>
              </a:rPr>
              <a:t>гим</a:t>
            </a:r>
            <a:r>
              <a:rPr lang="ru-RU" sz="2400" b="1" dirty="0">
                <a:solidFill>
                  <a:srgbClr val="92D050"/>
                </a:solidFill>
                <a:latin typeface="Arial Black"/>
                <a:ea typeface="Times New Roman"/>
              </a:rPr>
              <a:t>наст</a:t>
            </a:r>
            <a:r>
              <a:rPr lang="ru-RU" sz="2400" b="1" dirty="0">
                <a:solidFill>
                  <a:srgbClr val="FFFF00"/>
                </a:solidFill>
                <a:latin typeface="Arial Black"/>
                <a:ea typeface="Times New Roman"/>
              </a:rPr>
              <a:t>ика</a:t>
            </a:r>
            <a:r>
              <a:rPr lang="ru-RU" sz="2400" b="1" dirty="0">
                <a:latin typeface="Arial Black"/>
                <a:ea typeface="Times New Roman"/>
              </a:rPr>
              <a:t> </a:t>
            </a:r>
            <a:endParaRPr lang="ru-RU" sz="12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sz="2400" b="1" dirty="0">
                <a:solidFill>
                  <a:srgbClr val="00B0F0"/>
                </a:solidFill>
                <a:latin typeface="Arial Black"/>
                <a:ea typeface="Times New Roman"/>
              </a:rPr>
              <a:t>для</a:t>
            </a:r>
            <a:r>
              <a:rPr lang="ru-RU" sz="2400" b="1" dirty="0">
                <a:latin typeface="Arial Black"/>
                <a:ea typeface="Times New Roman"/>
              </a:rPr>
              <a:t> </a:t>
            </a:r>
            <a:r>
              <a:rPr lang="ru-RU" sz="2400" b="1" dirty="0">
                <a:solidFill>
                  <a:srgbClr val="E36C0A"/>
                </a:solidFill>
                <a:latin typeface="Arial Black"/>
                <a:ea typeface="Times New Roman"/>
              </a:rPr>
              <a:t>детей</a:t>
            </a:r>
            <a:r>
              <a:rPr lang="ru-RU" sz="2400" b="1" dirty="0">
                <a:latin typeface="Arial Black"/>
                <a:ea typeface="Times New Roman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Arial Black"/>
                <a:ea typeface="Times New Roman"/>
              </a:rPr>
              <a:t>сред</a:t>
            </a:r>
            <a:r>
              <a:rPr lang="ru-RU" sz="2400" b="1" dirty="0">
                <a:solidFill>
                  <a:srgbClr val="7030A0"/>
                </a:solidFill>
                <a:latin typeface="Arial Black"/>
                <a:ea typeface="Times New Roman"/>
              </a:rPr>
              <a:t>ней</a:t>
            </a:r>
            <a:r>
              <a:rPr lang="ru-RU" sz="2400" b="1" dirty="0">
                <a:latin typeface="Arial Black"/>
                <a:ea typeface="Times New Roman"/>
              </a:rPr>
              <a:t> </a:t>
            </a:r>
            <a:r>
              <a:rPr lang="ru-RU" sz="2400" b="1" dirty="0">
                <a:solidFill>
                  <a:srgbClr val="00B0F0"/>
                </a:solidFill>
                <a:latin typeface="Arial Black"/>
                <a:ea typeface="Times New Roman"/>
              </a:rPr>
              <a:t>гру</a:t>
            </a:r>
            <a:r>
              <a:rPr lang="ru-RU" sz="2400" b="1" dirty="0">
                <a:solidFill>
                  <a:srgbClr val="1F497D"/>
                </a:solidFill>
                <a:latin typeface="Arial Black"/>
                <a:ea typeface="Times New Roman"/>
              </a:rPr>
              <a:t>ппы</a:t>
            </a:r>
            <a:endParaRPr lang="ru-RU" sz="12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7420"/>
            <a:ext cx="2820095" cy="1541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660232" y="4922238"/>
            <a:ext cx="2483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 Black" pitchFamily="34" charset="0"/>
              </a:rPr>
              <a:t>Воспитатель:</a:t>
            </a:r>
          </a:p>
          <a:p>
            <a:r>
              <a:rPr lang="ru-RU" b="1" dirty="0">
                <a:latin typeface="Arial Black" pitchFamily="34" charset="0"/>
              </a:rPr>
              <a:t>Мудрогель А.В.</a:t>
            </a:r>
          </a:p>
        </p:txBody>
      </p:sp>
    </p:spTree>
    <p:extLst>
      <p:ext uri="{BB962C8B-B14F-4D97-AF65-F5344CB8AC3E}">
        <p14:creationId xmlns:p14="http://schemas.microsoft.com/office/powerpoint/2010/main" val="307613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22" t="15302" r="19331" b="13629"/>
          <a:stretch/>
        </p:blipFill>
        <p:spPr bwMode="auto">
          <a:xfrm>
            <a:off x="-48987" y="129133"/>
            <a:ext cx="9353486" cy="638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493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5" t="13442" r="19768" b="13627"/>
          <a:stretch/>
        </p:blipFill>
        <p:spPr bwMode="auto">
          <a:xfrm>
            <a:off x="1" y="0"/>
            <a:ext cx="9116278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663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1" t="13333" r="19921" b="13333"/>
          <a:stretch/>
        </p:blipFill>
        <p:spPr bwMode="auto">
          <a:xfrm>
            <a:off x="-1" y="0"/>
            <a:ext cx="90933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093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94" t="14085" r="19493" b="12388"/>
          <a:stretch/>
        </p:blipFill>
        <p:spPr bwMode="auto">
          <a:xfrm>
            <a:off x="0" y="-1"/>
            <a:ext cx="9144000" cy="684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22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5" t="13158" r="19325" b="14000"/>
          <a:stretch/>
        </p:blipFill>
        <p:spPr bwMode="auto">
          <a:xfrm>
            <a:off x="0" y="10398"/>
            <a:ext cx="9144000" cy="6847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796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3" t="11894" r="19572" b="14422"/>
          <a:stretch/>
        </p:blipFill>
        <p:spPr bwMode="auto">
          <a:xfrm>
            <a:off x="21523" y="0"/>
            <a:ext cx="912247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635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50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2019-01-21T20:25:35Z</dcterms:created>
  <dcterms:modified xsi:type="dcterms:W3CDTF">2019-01-23T19:45:28Z</dcterms:modified>
</cp:coreProperties>
</file>