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6" r:id="rId8"/>
    <p:sldId id="260" r:id="rId9"/>
    <p:sldId id="267" r:id="rId10"/>
    <p:sldId id="261" r:id="rId11"/>
    <p:sldId id="268" r:id="rId12"/>
    <p:sldId id="262" r:id="rId13"/>
    <p:sldId id="269" r:id="rId14"/>
    <p:sldId id="26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11" y="-13347"/>
            <a:ext cx="486927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177111"/>
            <a:ext cx="1161305" cy="3715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75500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66" y="0"/>
            <a:ext cx="485106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7920"/>
            <a:ext cx="1261349" cy="43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72457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4896544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3168"/>
            <a:ext cx="105888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66" y="0"/>
            <a:ext cx="4851067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469" y="116632"/>
            <a:ext cx="1289064" cy="43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97912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4896544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688" y="46230"/>
            <a:ext cx="105888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90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180" y="0"/>
            <a:ext cx="4851639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0105"/>
            <a:ext cx="1202902" cy="312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73743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4896544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521" y="0"/>
            <a:ext cx="105888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5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49" y="0"/>
            <a:ext cx="4848301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48842"/>
            <a:ext cx="1152128" cy="3743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812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4896544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227" y="32497"/>
            <a:ext cx="1059005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155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66" y="0"/>
            <a:ext cx="4851067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4158"/>
            <a:ext cx="1249025" cy="3946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78614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4896544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378" y="0"/>
            <a:ext cx="1058886" cy="43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17913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66" y="0"/>
            <a:ext cx="4851067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3120"/>
            <a:ext cx="1141158" cy="43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09138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4896544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563" y="20105"/>
            <a:ext cx="1058886" cy="43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85684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180" y="0"/>
            <a:ext cx="4851639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83504"/>
            <a:ext cx="1201683" cy="43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1189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4896544" cy="6858000"/>
          </a:xfrm>
          <a:prstGeom prst="rect">
            <a:avLst/>
          </a:prstGeom>
          <a:ln w="50800" cmpd="thickThin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991" y="8014"/>
            <a:ext cx="105888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Olya</cp:lastModifiedBy>
  <cp:revision>6</cp:revision>
  <dcterms:created xsi:type="dcterms:W3CDTF">2019-01-17T15:55:34Z</dcterms:created>
  <dcterms:modified xsi:type="dcterms:W3CDTF">2019-01-17T17:27:35Z</dcterms:modified>
</cp:coreProperties>
</file>