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6"/>
  </p:notesMasterIdLst>
  <p:sldIdLst>
    <p:sldId id="314" r:id="rId2"/>
    <p:sldId id="256" r:id="rId3"/>
    <p:sldId id="315" r:id="rId4"/>
    <p:sldId id="316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9900"/>
    <a:srgbClr val="FF3300"/>
    <a:srgbClr val="FF6600"/>
    <a:srgbClr val="CC0000"/>
    <a:srgbClr val="FFCCFF"/>
    <a:srgbClr val="FF3399"/>
    <a:srgbClr val="003300"/>
    <a:srgbClr val="92D050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D9DC4-BBF1-4D62-9EAE-305178F944C1}" type="datetimeFigureOut">
              <a:rPr lang="ru-RU" smtClean="0"/>
              <a:pPr/>
              <a:t>26.01.2019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D9C0A-C708-4893-96CF-EBBB7452DA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8828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4AEE07-A472-4857-8F56-EEA6AA769C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95/294272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429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214438" y="4071938"/>
            <a:ext cx="71437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kern="0" dirty="0">
              <a:latin typeface="+mn-lt"/>
            </a:endParaRPr>
          </a:p>
          <a:p>
            <a:pPr algn="r">
              <a:defRPr/>
            </a:pPr>
            <a:r>
              <a:rPr lang="ru-RU" b="1" i="1" kern="0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i="1" kern="0" dirty="0" smtClean="0">
                <a:solidFill>
                  <a:srgbClr val="002060"/>
                </a:solidFill>
                <a:latin typeface="+mn-lt"/>
              </a:rPr>
              <a:t>                                                                                           </a:t>
            </a:r>
          </a:p>
          <a:p>
            <a:pPr algn="ctr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:\Users\Ирина\AppData\Local\Microsoft\Windows\Temporary Internet Files\Content.Word\20171019_083559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5571619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Ирина\AppData\Local\Microsoft\Windows\Temporary Internet Files\Content.Word\20171019_08423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643314"/>
            <a:ext cx="535785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Ирина\AppData\Local\Microsoft\Windows\Temporary Internet Files\Content.Word\20171019_0846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85728"/>
            <a:ext cx="528641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C:\Users\Ирина\AppData\Local\Microsoft\Windows\Temporary Internet Files\Content.Word\20171019_101343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42910" y="3071810"/>
            <a:ext cx="8229600" cy="310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Ирина\AppData\Local\Microsoft\Windows\Temporary Internet Files\Content.Word\20171019_0859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7166"/>
            <a:ext cx="5940425" cy="250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C:\Users\Ирина\AppData\Local\Microsoft\Windows\Temporary Internet Files\Content.Word\20171019_090008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14348" y="2928934"/>
            <a:ext cx="8229600" cy="336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то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2542</TotalTime>
  <Words>1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Лето анимированный</vt:lpstr>
      <vt:lpstr>Слайд 1</vt:lpstr>
      <vt:lpstr>Слайд 2</vt:lpstr>
      <vt:lpstr>Слайд 3</vt:lpstr>
      <vt:lpstr>Слайд 4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</cp:lastModifiedBy>
  <cp:revision>259</cp:revision>
  <dcterms:created xsi:type="dcterms:W3CDTF">2010-06-09T05:16:24Z</dcterms:created>
  <dcterms:modified xsi:type="dcterms:W3CDTF">2019-01-26T06:55:03Z</dcterms:modified>
</cp:coreProperties>
</file>