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:\Спустник\paran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561" y="0"/>
            <a:ext cx="93731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985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7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Время работы на компьютере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7-9 лет –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1часа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30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минут</a:t>
            </a:r>
          </a:p>
          <a:p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10-12 лет – 2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часа</a:t>
            </a:r>
          </a:p>
          <a:p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13-14 лет –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2часа 30 минут</a:t>
            </a:r>
          </a:p>
          <a:p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15-16 лет – 3 часа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725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:\Спустник\izobrazhe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183" y="0"/>
            <a:ext cx="93443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370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:\Спустник\sm_ful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996"/>
            <a:ext cx="9136569" cy="6850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30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закон «О защите детей от информации, причиняющей вред их здоровью и развитию»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908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ролик</vt:lpstr>
      <vt:lpstr>Время работы на компьютере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ticher307</dc:creator>
  <cp:lastModifiedBy>ticher307</cp:lastModifiedBy>
  <cp:revision>1</cp:revision>
  <dcterms:created xsi:type="dcterms:W3CDTF">2016-04-17T18:34:19Z</dcterms:created>
  <dcterms:modified xsi:type="dcterms:W3CDTF">2016-04-18T04:20:38Z</dcterms:modified>
</cp:coreProperties>
</file>