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86" r:id="rId2"/>
    <p:sldId id="293" r:id="rId3"/>
    <p:sldId id="263" r:id="rId4"/>
    <p:sldId id="267" r:id="rId5"/>
    <p:sldId id="268" r:id="rId6"/>
    <p:sldId id="269" r:id="rId7"/>
    <p:sldId id="270" r:id="rId8"/>
    <p:sldId id="271" r:id="rId9"/>
    <p:sldId id="272" r:id="rId10"/>
    <p:sldId id="273" r:id="rId11"/>
    <p:sldId id="274" r:id="rId12"/>
    <p:sldId id="275" r:id="rId13"/>
    <p:sldId id="278" r:id="rId14"/>
    <p:sldId id="279" r:id="rId15"/>
    <p:sldId id="287" r:id="rId16"/>
    <p:sldId id="280" r:id="rId17"/>
    <p:sldId id="281" r:id="rId18"/>
    <p:sldId id="288" r:id="rId19"/>
    <p:sldId id="282" r:id="rId20"/>
    <p:sldId id="283" r:id="rId21"/>
    <p:sldId id="284" r:id="rId22"/>
    <p:sldId id="285" r:id="rId23"/>
    <p:sldId id="28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29" autoAdjust="0"/>
  </p:normalViewPr>
  <p:slideViewPr>
    <p:cSldViewPr>
      <p:cViewPr varScale="1">
        <p:scale>
          <a:sx n="54" d="100"/>
          <a:sy n="54" d="100"/>
        </p:scale>
        <p:origin x="-173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79175C-9822-430F-ADB5-90EA4CF5410C}"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ru-RU"/>
        </a:p>
      </dgm:t>
    </dgm:pt>
    <dgm:pt modelId="{F6F57D5D-05C9-4C7D-B31F-AF29A3BB11FB}">
      <dgm:prSet phldrT="[Текст]" custT="1"/>
      <dgm:spPr>
        <a:ln>
          <a:solidFill>
            <a:schemeClr val="tx2"/>
          </a:solidFill>
        </a:ln>
        <a:scene3d>
          <a:camera prst="orthographicFront"/>
          <a:lightRig rig="threePt" dir="t"/>
        </a:scene3d>
        <a:sp3d>
          <a:bevelT w="139700" h="139700" prst="divot"/>
        </a:sp3d>
      </dgm:spPr>
      <dgm:t>
        <a:bodyPr/>
        <a:lstStyle/>
        <a:p>
          <a:r>
            <a:rPr lang="ru-RU" sz="2000" dirty="0" smtClean="0">
              <a:latin typeface="Times New Roman" panose="02020603050405020304" pitchFamily="18" charset="0"/>
              <a:cs typeface="Times New Roman" panose="02020603050405020304" pitchFamily="18" charset="0"/>
            </a:rPr>
            <a:t>Классификация </a:t>
          </a:r>
          <a:endParaRPr lang="ru-RU" sz="2000" dirty="0">
            <a:latin typeface="Times New Roman" panose="02020603050405020304" pitchFamily="18" charset="0"/>
            <a:cs typeface="Times New Roman" panose="02020603050405020304" pitchFamily="18" charset="0"/>
          </a:endParaRPr>
        </a:p>
      </dgm:t>
    </dgm:pt>
    <dgm:pt modelId="{1E819B32-0F0E-47D0-904D-90FB8CAEDB02}" type="parTrans" cxnId="{E36C3F74-7F11-40C4-9ACE-945B02EE8F08}">
      <dgm:prSet/>
      <dgm:spPr/>
      <dgm:t>
        <a:bodyPr/>
        <a:lstStyle/>
        <a:p>
          <a:endParaRPr lang="ru-RU"/>
        </a:p>
      </dgm:t>
    </dgm:pt>
    <dgm:pt modelId="{F5F66557-00E4-4A47-9D10-0AF619CEF147}" type="sibTrans" cxnId="{E36C3F74-7F11-40C4-9ACE-945B02EE8F08}">
      <dgm:prSet/>
      <dgm:spPr/>
      <dgm:t>
        <a:bodyPr/>
        <a:lstStyle/>
        <a:p>
          <a:endParaRPr lang="ru-RU"/>
        </a:p>
      </dgm:t>
    </dgm:pt>
    <dgm:pt modelId="{8A0951DC-DA3D-4677-B2B4-2D5E0E775095}">
      <dgm:prSet phldrT="[Текст]" custT="1"/>
      <dgm:spPr>
        <a:scene3d>
          <a:camera prst="orthographicFront"/>
          <a:lightRig rig="threePt" dir="t"/>
        </a:scene3d>
        <a:sp3d>
          <a:bevelT w="139700" h="139700" prst="divot"/>
        </a:sp3d>
      </dgm:spPr>
      <dgm:t>
        <a:bodyPr/>
        <a:lstStyle/>
        <a:p>
          <a:r>
            <a:rPr lang="ru-RU" sz="2400" dirty="0" smtClean="0">
              <a:latin typeface="Times New Roman" panose="02020603050405020304" pitchFamily="18" charset="0"/>
              <a:cs typeface="Times New Roman" panose="02020603050405020304" pitchFamily="18" charset="0"/>
            </a:rPr>
            <a:t>По частным целям</a:t>
          </a:r>
          <a:endParaRPr lang="ru-RU" sz="2400" dirty="0">
            <a:latin typeface="Times New Roman" panose="02020603050405020304" pitchFamily="18" charset="0"/>
            <a:cs typeface="Times New Roman" panose="02020603050405020304" pitchFamily="18" charset="0"/>
          </a:endParaRPr>
        </a:p>
      </dgm:t>
    </dgm:pt>
    <dgm:pt modelId="{B94DEFBE-FB52-4181-9AC1-2BCCBA09C47A}" type="parTrans" cxnId="{364A5177-235E-4DF9-8CC9-A46E695FCB40}">
      <dgm:prSet/>
      <dgm:spPr/>
      <dgm:t>
        <a:bodyPr/>
        <a:lstStyle/>
        <a:p>
          <a:endParaRPr lang="ru-RU"/>
        </a:p>
      </dgm:t>
    </dgm:pt>
    <dgm:pt modelId="{8C359B5C-629A-47FF-9957-8A198FDF6047}" type="sibTrans" cxnId="{364A5177-235E-4DF9-8CC9-A46E695FCB40}">
      <dgm:prSet/>
      <dgm:spPr/>
      <dgm:t>
        <a:bodyPr/>
        <a:lstStyle/>
        <a:p>
          <a:endParaRPr lang="ru-RU"/>
        </a:p>
      </dgm:t>
    </dgm:pt>
    <dgm:pt modelId="{54ACB958-E26F-4D6E-B09A-B81535305699}">
      <dgm:prSet phldrT="[Текст]" custT="1"/>
      <dgm:spPr>
        <a:scene3d>
          <a:camera prst="orthographicFront"/>
          <a:lightRig rig="threePt" dir="t"/>
        </a:scene3d>
        <a:sp3d>
          <a:bevelT w="139700" h="139700" prst="divot"/>
        </a:sp3d>
      </dgm:spPr>
      <dgm:t>
        <a:bodyPr/>
        <a:lstStyle/>
        <a:p>
          <a:r>
            <a:rPr lang="ru-RU" sz="2400" dirty="0" smtClean="0">
              <a:latin typeface="Times New Roman" panose="02020603050405020304" pitchFamily="18" charset="0"/>
              <a:cs typeface="Times New Roman" panose="02020603050405020304" pitchFamily="18" charset="0"/>
            </a:rPr>
            <a:t>По форме организации</a:t>
          </a:r>
          <a:endParaRPr lang="ru-RU" sz="2400" dirty="0">
            <a:latin typeface="Times New Roman" panose="02020603050405020304" pitchFamily="18" charset="0"/>
            <a:cs typeface="Times New Roman" panose="02020603050405020304" pitchFamily="18" charset="0"/>
          </a:endParaRPr>
        </a:p>
      </dgm:t>
    </dgm:pt>
    <dgm:pt modelId="{96793D21-02BA-4DA2-B7AA-AE09BE291085}" type="parTrans" cxnId="{1D5E142D-8702-4C82-B843-69DA49319049}">
      <dgm:prSet/>
      <dgm:spPr/>
      <dgm:t>
        <a:bodyPr/>
        <a:lstStyle/>
        <a:p>
          <a:endParaRPr lang="ru-RU"/>
        </a:p>
      </dgm:t>
    </dgm:pt>
    <dgm:pt modelId="{B8E51532-AAE0-4989-B625-5597C15B6618}" type="sibTrans" cxnId="{1D5E142D-8702-4C82-B843-69DA49319049}">
      <dgm:prSet/>
      <dgm:spPr/>
      <dgm:t>
        <a:bodyPr/>
        <a:lstStyle/>
        <a:p>
          <a:endParaRPr lang="ru-RU"/>
        </a:p>
      </dgm:t>
    </dgm:pt>
    <dgm:pt modelId="{5B171F48-A8A9-452F-BF10-FD107D87ACA9}">
      <dgm:prSet phldrT="[Текст]" custT="1"/>
      <dgm:spPr>
        <a:scene3d>
          <a:camera prst="orthographicFront"/>
          <a:lightRig rig="threePt" dir="t"/>
        </a:scene3d>
        <a:sp3d>
          <a:bevelT w="139700" h="139700" prst="divot"/>
        </a:sp3d>
      </dgm:spPr>
      <dgm:t>
        <a:bodyPr/>
        <a:lstStyle/>
        <a:p>
          <a:r>
            <a:rPr lang="ru-RU" sz="2400" dirty="0" smtClean="0">
              <a:latin typeface="Times New Roman" panose="02020603050405020304" pitchFamily="18" charset="0"/>
              <a:cs typeface="Times New Roman" panose="02020603050405020304" pitchFamily="18" charset="0"/>
            </a:rPr>
            <a:t>По срокам выполнения</a:t>
          </a:r>
          <a:endParaRPr lang="ru-RU" sz="2400" dirty="0">
            <a:latin typeface="Times New Roman" panose="02020603050405020304" pitchFamily="18" charset="0"/>
            <a:cs typeface="Times New Roman" panose="02020603050405020304" pitchFamily="18" charset="0"/>
          </a:endParaRPr>
        </a:p>
      </dgm:t>
    </dgm:pt>
    <dgm:pt modelId="{67A067EE-DD21-46A3-94F7-F70AA95674A3}" type="parTrans" cxnId="{D04C14FA-37D6-4590-831A-D38E23220049}">
      <dgm:prSet/>
      <dgm:spPr/>
      <dgm:t>
        <a:bodyPr/>
        <a:lstStyle/>
        <a:p>
          <a:endParaRPr lang="ru-RU"/>
        </a:p>
      </dgm:t>
    </dgm:pt>
    <dgm:pt modelId="{33BDE5E1-F157-4053-A295-156953A1503A}" type="sibTrans" cxnId="{D04C14FA-37D6-4590-831A-D38E23220049}">
      <dgm:prSet/>
      <dgm:spPr/>
      <dgm:t>
        <a:bodyPr/>
        <a:lstStyle/>
        <a:p>
          <a:endParaRPr lang="ru-RU"/>
        </a:p>
      </dgm:t>
    </dgm:pt>
    <dgm:pt modelId="{55F21254-8ECF-4B52-99E9-D20164750C27}">
      <dgm:prSet phldrT="[Текст]" custT="1"/>
      <dgm:spPr>
        <a:scene3d>
          <a:camera prst="orthographicFront"/>
          <a:lightRig rig="threePt" dir="t"/>
        </a:scene3d>
        <a:sp3d>
          <a:bevelT w="139700" h="139700" prst="divot"/>
        </a:sp3d>
      </dgm:spPr>
      <dgm:t>
        <a:bodyPr/>
        <a:lstStyle/>
        <a:p>
          <a:r>
            <a:rPr lang="ru-RU" sz="2400" dirty="0" smtClean="0">
              <a:latin typeface="Times New Roman" panose="02020603050405020304" pitchFamily="18" charset="0"/>
              <a:cs typeface="Times New Roman" panose="02020603050405020304" pitchFamily="18" charset="0"/>
            </a:rPr>
            <a:t>По характеру выполнения</a:t>
          </a:r>
          <a:endParaRPr lang="ru-RU" sz="2400" dirty="0">
            <a:latin typeface="Times New Roman" panose="02020603050405020304" pitchFamily="18" charset="0"/>
            <a:cs typeface="Times New Roman" panose="02020603050405020304" pitchFamily="18" charset="0"/>
          </a:endParaRPr>
        </a:p>
      </dgm:t>
    </dgm:pt>
    <dgm:pt modelId="{2736A33A-4533-470C-8A67-95CAB143398F}" type="parTrans" cxnId="{2D7EF37D-3D1C-4166-B85F-62AD6A5D4C8B}">
      <dgm:prSet/>
      <dgm:spPr/>
      <dgm:t>
        <a:bodyPr/>
        <a:lstStyle/>
        <a:p>
          <a:endParaRPr lang="ru-RU"/>
        </a:p>
      </dgm:t>
    </dgm:pt>
    <dgm:pt modelId="{5421E949-C402-4E2C-84B2-281E590B7141}" type="sibTrans" cxnId="{2D7EF37D-3D1C-4166-B85F-62AD6A5D4C8B}">
      <dgm:prSet/>
      <dgm:spPr/>
      <dgm:t>
        <a:bodyPr/>
        <a:lstStyle/>
        <a:p>
          <a:endParaRPr lang="ru-RU"/>
        </a:p>
      </dgm:t>
    </dgm:pt>
    <dgm:pt modelId="{3D919799-7728-4DD9-A791-A82185B3CA55}">
      <dgm:prSet phldrT="[Текст]" phldr="1"/>
      <dgm:spPr/>
      <dgm:t>
        <a:bodyPr/>
        <a:lstStyle/>
        <a:p>
          <a:endParaRPr lang="ru-RU"/>
        </a:p>
      </dgm:t>
    </dgm:pt>
    <dgm:pt modelId="{726BDCD1-89F5-4258-9B6C-BB687DABC377}" type="parTrans" cxnId="{0119F6E8-0F7B-4419-8AFB-A238B2E7E118}">
      <dgm:prSet/>
      <dgm:spPr/>
      <dgm:t>
        <a:bodyPr/>
        <a:lstStyle/>
        <a:p>
          <a:endParaRPr lang="ru-RU"/>
        </a:p>
      </dgm:t>
    </dgm:pt>
    <dgm:pt modelId="{5EFCDD7C-7607-43B0-99F7-2B625131D15E}" type="sibTrans" cxnId="{0119F6E8-0F7B-4419-8AFB-A238B2E7E118}">
      <dgm:prSet/>
      <dgm:spPr/>
      <dgm:t>
        <a:bodyPr/>
        <a:lstStyle/>
        <a:p>
          <a:endParaRPr lang="ru-RU"/>
        </a:p>
      </dgm:t>
    </dgm:pt>
    <dgm:pt modelId="{5E71D832-C07B-4928-BA74-209736179D31}">
      <dgm:prSet phldrT="[Текст]" custT="1"/>
      <dgm:spPr>
        <a:scene3d>
          <a:camera prst="orthographicFront"/>
          <a:lightRig rig="threePt" dir="t"/>
        </a:scene3d>
        <a:sp3d>
          <a:bevelT w="139700" h="139700" prst="divot"/>
        </a:sp3d>
      </dgm:spPr>
      <dgm:t>
        <a:bodyPr/>
        <a:lstStyle/>
        <a:p>
          <a:r>
            <a:rPr lang="ru-RU" sz="2400" dirty="0" smtClean="0">
              <a:latin typeface="Times New Roman" panose="02020603050405020304" pitchFamily="18" charset="0"/>
              <a:cs typeface="Times New Roman" panose="02020603050405020304" pitchFamily="18" charset="0"/>
            </a:rPr>
            <a:t>По содержанию</a:t>
          </a:r>
          <a:endParaRPr lang="ru-RU" sz="2400" dirty="0">
            <a:latin typeface="Times New Roman" panose="02020603050405020304" pitchFamily="18" charset="0"/>
            <a:cs typeface="Times New Roman" panose="02020603050405020304" pitchFamily="18" charset="0"/>
          </a:endParaRPr>
        </a:p>
      </dgm:t>
    </dgm:pt>
    <dgm:pt modelId="{72408EB2-17A5-4BC3-A4BC-1B7F504784D3}" type="parTrans" cxnId="{E45B96C2-C2E2-4A78-92B9-BDF1CA783923}">
      <dgm:prSet/>
      <dgm:spPr/>
      <dgm:t>
        <a:bodyPr/>
        <a:lstStyle/>
        <a:p>
          <a:endParaRPr lang="ru-RU"/>
        </a:p>
      </dgm:t>
    </dgm:pt>
    <dgm:pt modelId="{E5088059-B159-4E1F-BA56-7D67B9725C8F}" type="sibTrans" cxnId="{E45B96C2-C2E2-4A78-92B9-BDF1CA783923}">
      <dgm:prSet/>
      <dgm:spPr/>
      <dgm:t>
        <a:bodyPr/>
        <a:lstStyle/>
        <a:p>
          <a:endParaRPr lang="ru-RU"/>
        </a:p>
      </dgm:t>
    </dgm:pt>
    <dgm:pt modelId="{7AF538A3-16E9-422B-ACFF-88F5DB43F81A}">
      <dgm:prSet phldrT="[Текст]" custT="1"/>
      <dgm:spPr>
        <a:scene3d>
          <a:camera prst="orthographicFront"/>
          <a:lightRig rig="threePt" dir="t"/>
        </a:scene3d>
        <a:sp3d>
          <a:bevelT w="139700" h="139700" prst="divot"/>
        </a:sp3d>
      </dgm:spPr>
      <dgm:t>
        <a:bodyPr/>
        <a:lstStyle/>
        <a:p>
          <a:r>
            <a:rPr lang="ru-RU" sz="2400" dirty="0" smtClean="0">
              <a:latin typeface="Times New Roman" panose="02020603050405020304" pitchFamily="18" charset="0"/>
              <a:cs typeface="Times New Roman" panose="02020603050405020304" pitchFamily="18" charset="0"/>
            </a:rPr>
            <a:t>По характеру требований </a:t>
          </a:r>
          <a:endParaRPr lang="ru-RU" sz="2400" dirty="0">
            <a:latin typeface="Times New Roman" panose="02020603050405020304" pitchFamily="18" charset="0"/>
            <a:cs typeface="Times New Roman" panose="02020603050405020304" pitchFamily="18" charset="0"/>
          </a:endParaRPr>
        </a:p>
      </dgm:t>
    </dgm:pt>
    <dgm:pt modelId="{F7B1E92C-3EFB-498E-8536-0BC66E25BA7F}" type="parTrans" cxnId="{129F5928-3CBF-48EE-9EAB-8B3B1EF5BB80}">
      <dgm:prSet/>
      <dgm:spPr/>
      <dgm:t>
        <a:bodyPr/>
        <a:lstStyle/>
        <a:p>
          <a:endParaRPr lang="ru-RU"/>
        </a:p>
      </dgm:t>
    </dgm:pt>
    <dgm:pt modelId="{38856359-BEC5-4A6A-9D5F-609841209CA1}" type="sibTrans" cxnId="{129F5928-3CBF-48EE-9EAB-8B3B1EF5BB80}">
      <dgm:prSet/>
      <dgm:spPr/>
      <dgm:t>
        <a:bodyPr/>
        <a:lstStyle/>
        <a:p>
          <a:endParaRPr lang="ru-RU"/>
        </a:p>
      </dgm:t>
    </dgm:pt>
    <dgm:pt modelId="{01243403-AEED-4A83-A722-FC706591A6E7}" type="pres">
      <dgm:prSet presAssocID="{ED79175C-9822-430F-ADB5-90EA4CF5410C}" presName="Name0" presStyleCnt="0">
        <dgm:presLayoutVars>
          <dgm:chMax val="1"/>
          <dgm:dir/>
          <dgm:animLvl val="ctr"/>
          <dgm:resizeHandles val="exact"/>
        </dgm:presLayoutVars>
      </dgm:prSet>
      <dgm:spPr/>
      <dgm:t>
        <a:bodyPr/>
        <a:lstStyle/>
        <a:p>
          <a:endParaRPr lang="ru-RU"/>
        </a:p>
      </dgm:t>
    </dgm:pt>
    <dgm:pt modelId="{9760AEFF-B5E0-4FD5-813C-841DDE06F519}" type="pres">
      <dgm:prSet presAssocID="{F6F57D5D-05C9-4C7D-B31F-AF29A3BB11FB}" presName="centerShape" presStyleLbl="node0" presStyleIdx="0" presStyleCnt="1" custScaleX="181272" custScaleY="131723"/>
      <dgm:spPr/>
      <dgm:t>
        <a:bodyPr/>
        <a:lstStyle/>
        <a:p>
          <a:endParaRPr lang="ru-RU"/>
        </a:p>
      </dgm:t>
    </dgm:pt>
    <dgm:pt modelId="{AC2F7139-AD57-4A82-A043-8395F50B19C1}" type="pres">
      <dgm:prSet presAssocID="{B94DEFBE-FB52-4181-9AC1-2BCCBA09C47A}" presName="parTrans" presStyleLbl="sibTrans2D1" presStyleIdx="0" presStyleCnt="6" custScaleX="103114" custLinFactNeighborX="23191" custLinFactNeighborY="-4702"/>
      <dgm:spPr/>
      <dgm:t>
        <a:bodyPr/>
        <a:lstStyle/>
        <a:p>
          <a:endParaRPr lang="ru-RU"/>
        </a:p>
      </dgm:t>
    </dgm:pt>
    <dgm:pt modelId="{C573D46F-CB49-4AAE-B3C5-34D4D46C46C3}" type="pres">
      <dgm:prSet presAssocID="{B94DEFBE-FB52-4181-9AC1-2BCCBA09C47A}" presName="connectorText" presStyleLbl="sibTrans2D1" presStyleIdx="0" presStyleCnt="6"/>
      <dgm:spPr/>
      <dgm:t>
        <a:bodyPr/>
        <a:lstStyle/>
        <a:p>
          <a:endParaRPr lang="ru-RU"/>
        </a:p>
      </dgm:t>
    </dgm:pt>
    <dgm:pt modelId="{10CCF7EF-C0D1-416E-82AD-FEAEC6178AAE}" type="pres">
      <dgm:prSet presAssocID="{8A0951DC-DA3D-4677-B2B4-2D5E0E775095}" presName="node" presStyleLbl="node1" presStyleIdx="0" presStyleCnt="6" custScaleX="188560" custRadScaleRad="100244" custRadScaleInc="4506">
        <dgm:presLayoutVars>
          <dgm:bulletEnabled val="1"/>
        </dgm:presLayoutVars>
      </dgm:prSet>
      <dgm:spPr/>
      <dgm:t>
        <a:bodyPr/>
        <a:lstStyle/>
        <a:p>
          <a:endParaRPr lang="ru-RU"/>
        </a:p>
      </dgm:t>
    </dgm:pt>
    <dgm:pt modelId="{1D148180-224B-446A-A590-6D30FBB8168C}" type="pres">
      <dgm:prSet presAssocID="{72408EB2-17A5-4BC3-A4BC-1B7F504784D3}" presName="parTrans" presStyleLbl="sibTrans2D1" presStyleIdx="1" presStyleCnt="6" custScaleX="181449" custLinFactNeighborX="-19094" custLinFactNeighborY="-9866"/>
      <dgm:spPr/>
      <dgm:t>
        <a:bodyPr/>
        <a:lstStyle/>
        <a:p>
          <a:endParaRPr lang="ru-RU"/>
        </a:p>
      </dgm:t>
    </dgm:pt>
    <dgm:pt modelId="{5C8F5FEC-2D0E-46A1-AFAE-AFC32519E690}" type="pres">
      <dgm:prSet presAssocID="{72408EB2-17A5-4BC3-A4BC-1B7F504784D3}" presName="connectorText" presStyleLbl="sibTrans2D1" presStyleIdx="1" presStyleCnt="6"/>
      <dgm:spPr/>
      <dgm:t>
        <a:bodyPr/>
        <a:lstStyle/>
        <a:p>
          <a:endParaRPr lang="ru-RU"/>
        </a:p>
      </dgm:t>
    </dgm:pt>
    <dgm:pt modelId="{D6755EBB-88AE-4BB5-9F68-62E55657903A}" type="pres">
      <dgm:prSet presAssocID="{5E71D832-C07B-4928-BA74-209736179D31}" presName="node" presStyleLbl="node1" presStyleIdx="1" presStyleCnt="6" custScaleX="198140" custRadScaleRad="144134" custRadScaleInc="50157">
        <dgm:presLayoutVars>
          <dgm:bulletEnabled val="1"/>
        </dgm:presLayoutVars>
      </dgm:prSet>
      <dgm:spPr/>
      <dgm:t>
        <a:bodyPr/>
        <a:lstStyle/>
        <a:p>
          <a:endParaRPr lang="ru-RU"/>
        </a:p>
      </dgm:t>
    </dgm:pt>
    <dgm:pt modelId="{A7072B04-B185-4CF3-83F7-2926A98649C1}" type="pres">
      <dgm:prSet presAssocID="{F7B1E92C-3EFB-498E-8536-0BC66E25BA7F}" presName="parTrans" presStyleLbl="sibTrans2D1" presStyleIdx="2" presStyleCnt="6" custScaleX="128261"/>
      <dgm:spPr/>
      <dgm:t>
        <a:bodyPr/>
        <a:lstStyle/>
        <a:p>
          <a:endParaRPr lang="ru-RU"/>
        </a:p>
      </dgm:t>
    </dgm:pt>
    <dgm:pt modelId="{AF39E5BF-05BE-41D3-98B1-466B9B85720F}" type="pres">
      <dgm:prSet presAssocID="{F7B1E92C-3EFB-498E-8536-0BC66E25BA7F}" presName="connectorText" presStyleLbl="sibTrans2D1" presStyleIdx="2" presStyleCnt="6"/>
      <dgm:spPr/>
      <dgm:t>
        <a:bodyPr/>
        <a:lstStyle/>
        <a:p>
          <a:endParaRPr lang="ru-RU"/>
        </a:p>
      </dgm:t>
    </dgm:pt>
    <dgm:pt modelId="{4A903D2F-A500-4F0D-A835-7BF13C3776B2}" type="pres">
      <dgm:prSet presAssocID="{7AF538A3-16E9-422B-ACFF-88F5DB43F81A}" presName="node" presStyleLbl="node1" presStyleIdx="2" presStyleCnt="6" custScaleX="188477" custRadScaleRad="141759" custRadScaleInc="-44433">
        <dgm:presLayoutVars>
          <dgm:bulletEnabled val="1"/>
        </dgm:presLayoutVars>
      </dgm:prSet>
      <dgm:spPr/>
      <dgm:t>
        <a:bodyPr/>
        <a:lstStyle/>
        <a:p>
          <a:endParaRPr lang="ru-RU"/>
        </a:p>
      </dgm:t>
    </dgm:pt>
    <dgm:pt modelId="{95CDD24A-965C-45AE-9A83-E5437E6700CD}" type="pres">
      <dgm:prSet presAssocID="{96793D21-02BA-4DA2-B7AA-AE09BE291085}" presName="parTrans" presStyleLbl="sibTrans2D1" presStyleIdx="3" presStyleCnt="6" custScaleX="160426"/>
      <dgm:spPr/>
      <dgm:t>
        <a:bodyPr/>
        <a:lstStyle/>
        <a:p>
          <a:endParaRPr lang="ru-RU"/>
        </a:p>
      </dgm:t>
    </dgm:pt>
    <dgm:pt modelId="{3569211A-6629-408D-9894-6A19B4F90E4C}" type="pres">
      <dgm:prSet presAssocID="{96793D21-02BA-4DA2-B7AA-AE09BE291085}" presName="connectorText" presStyleLbl="sibTrans2D1" presStyleIdx="3" presStyleCnt="6"/>
      <dgm:spPr/>
      <dgm:t>
        <a:bodyPr/>
        <a:lstStyle/>
        <a:p>
          <a:endParaRPr lang="ru-RU"/>
        </a:p>
      </dgm:t>
    </dgm:pt>
    <dgm:pt modelId="{E39CC878-652E-4FBB-87C5-B5D2B31E09E0}" type="pres">
      <dgm:prSet presAssocID="{54ACB958-E26F-4D6E-B09A-B81535305699}" presName="node" presStyleLbl="node1" presStyleIdx="3" presStyleCnt="6" custScaleX="214184">
        <dgm:presLayoutVars>
          <dgm:bulletEnabled val="1"/>
        </dgm:presLayoutVars>
      </dgm:prSet>
      <dgm:spPr/>
      <dgm:t>
        <a:bodyPr/>
        <a:lstStyle/>
        <a:p>
          <a:endParaRPr lang="ru-RU"/>
        </a:p>
      </dgm:t>
    </dgm:pt>
    <dgm:pt modelId="{9E760F07-4BD4-4554-BBF5-4A172E168756}" type="pres">
      <dgm:prSet presAssocID="{67A067EE-DD21-46A3-94F7-F70AA95674A3}" presName="parTrans" presStyleLbl="sibTrans2D1" presStyleIdx="4" presStyleCnt="6" custLinFactNeighborX="43786" custLinFactNeighborY="48071"/>
      <dgm:spPr/>
      <dgm:t>
        <a:bodyPr/>
        <a:lstStyle/>
        <a:p>
          <a:endParaRPr lang="ru-RU"/>
        </a:p>
      </dgm:t>
    </dgm:pt>
    <dgm:pt modelId="{260B2715-05CC-4E6E-9416-EDA4D57B79AF}" type="pres">
      <dgm:prSet presAssocID="{67A067EE-DD21-46A3-94F7-F70AA95674A3}" presName="connectorText" presStyleLbl="sibTrans2D1" presStyleIdx="4" presStyleCnt="6"/>
      <dgm:spPr/>
      <dgm:t>
        <a:bodyPr/>
        <a:lstStyle/>
        <a:p>
          <a:endParaRPr lang="ru-RU"/>
        </a:p>
      </dgm:t>
    </dgm:pt>
    <dgm:pt modelId="{F409AF8E-9526-4CF9-96C1-E85875747B78}" type="pres">
      <dgm:prSet presAssocID="{5B171F48-A8A9-452F-BF10-FD107D87ACA9}" presName="node" presStyleLbl="node1" presStyleIdx="4" presStyleCnt="6" custScaleX="197529" custRadScaleRad="147080" custRadScaleInc="27448">
        <dgm:presLayoutVars>
          <dgm:bulletEnabled val="1"/>
        </dgm:presLayoutVars>
      </dgm:prSet>
      <dgm:spPr/>
      <dgm:t>
        <a:bodyPr/>
        <a:lstStyle/>
        <a:p>
          <a:endParaRPr lang="ru-RU"/>
        </a:p>
      </dgm:t>
    </dgm:pt>
    <dgm:pt modelId="{251D2FD6-12EB-4CEF-8503-6EFABB43DE97}" type="pres">
      <dgm:prSet presAssocID="{2736A33A-4533-470C-8A67-95CAB143398F}" presName="parTrans" presStyleLbl="sibTrans2D1" presStyleIdx="5" presStyleCnt="6" custScaleX="156092"/>
      <dgm:spPr/>
      <dgm:t>
        <a:bodyPr/>
        <a:lstStyle/>
        <a:p>
          <a:endParaRPr lang="ru-RU"/>
        </a:p>
      </dgm:t>
    </dgm:pt>
    <dgm:pt modelId="{4B14EE6C-621F-4804-9D6F-381E711CFE9E}" type="pres">
      <dgm:prSet presAssocID="{2736A33A-4533-470C-8A67-95CAB143398F}" presName="connectorText" presStyleLbl="sibTrans2D1" presStyleIdx="5" presStyleCnt="6"/>
      <dgm:spPr/>
      <dgm:t>
        <a:bodyPr/>
        <a:lstStyle/>
        <a:p>
          <a:endParaRPr lang="ru-RU"/>
        </a:p>
      </dgm:t>
    </dgm:pt>
    <dgm:pt modelId="{D1D9B7E7-FA78-4D7D-B3C1-2C62C0A8BA98}" type="pres">
      <dgm:prSet presAssocID="{55F21254-8ECF-4B52-99E9-D20164750C27}" presName="node" presStyleLbl="node1" presStyleIdx="5" presStyleCnt="6" custScaleX="198892" custRadScaleRad="139736" custRadScaleInc="-32576">
        <dgm:presLayoutVars>
          <dgm:bulletEnabled val="1"/>
        </dgm:presLayoutVars>
      </dgm:prSet>
      <dgm:spPr/>
      <dgm:t>
        <a:bodyPr/>
        <a:lstStyle/>
        <a:p>
          <a:endParaRPr lang="ru-RU"/>
        </a:p>
      </dgm:t>
    </dgm:pt>
  </dgm:ptLst>
  <dgm:cxnLst>
    <dgm:cxn modelId="{392C24B5-2D46-42F9-BBF2-F9A281A2DBDD}" type="presOf" srcId="{2736A33A-4533-470C-8A67-95CAB143398F}" destId="{251D2FD6-12EB-4CEF-8503-6EFABB43DE97}" srcOrd="0" destOrd="0" presId="urn:microsoft.com/office/officeart/2005/8/layout/radial5"/>
    <dgm:cxn modelId="{5E5E7663-1CD8-4D69-BE46-2D52BC4BF156}" type="presOf" srcId="{5B171F48-A8A9-452F-BF10-FD107D87ACA9}" destId="{F409AF8E-9526-4CF9-96C1-E85875747B78}" srcOrd="0" destOrd="0" presId="urn:microsoft.com/office/officeart/2005/8/layout/radial5"/>
    <dgm:cxn modelId="{0119F6E8-0F7B-4419-8AFB-A238B2E7E118}" srcId="{ED79175C-9822-430F-ADB5-90EA4CF5410C}" destId="{3D919799-7728-4DD9-A791-A82185B3CA55}" srcOrd="1" destOrd="0" parTransId="{726BDCD1-89F5-4258-9B6C-BB687DABC377}" sibTransId="{5EFCDD7C-7607-43B0-99F7-2B625131D15E}"/>
    <dgm:cxn modelId="{51F77BD3-90F1-4B77-9AE4-B538EB219AA2}" type="presOf" srcId="{B94DEFBE-FB52-4181-9AC1-2BCCBA09C47A}" destId="{AC2F7139-AD57-4A82-A043-8395F50B19C1}" srcOrd="0" destOrd="0" presId="urn:microsoft.com/office/officeart/2005/8/layout/radial5"/>
    <dgm:cxn modelId="{E3042E07-7E9F-45AA-8C5A-F493CB76E707}" type="presOf" srcId="{7AF538A3-16E9-422B-ACFF-88F5DB43F81A}" destId="{4A903D2F-A500-4F0D-A835-7BF13C3776B2}" srcOrd="0" destOrd="0" presId="urn:microsoft.com/office/officeart/2005/8/layout/radial5"/>
    <dgm:cxn modelId="{C3D24155-5C26-4E4C-9EFA-D66199EDF766}" type="presOf" srcId="{72408EB2-17A5-4BC3-A4BC-1B7F504784D3}" destId="{5C8F5FEC-2D0E-46A1-AFAE-AFC32519E690}" srcOrd="1" destOrd="0" presId="urn:microsoft.com/office/officeart/2005/8/layout/radial5"/>
    <dgm:cxn modelId="{129F5928-3CBF-48EE-9EAB-8B3B1EF5BB80}" srcId="{F6F57D5D-05C9-4C7D-B31F-AF29A3BB11FB}" destId="{7AF538A3-16E9-422B-ACFF-88F5DB43F81A}" srcOrd="2" destOrd="0" parTransId="{F7B1E92C-3EFB-498E-8536-0BC66E25BA7F}" sibTransId="{38856359-BEC5-4A6A-9D5F-609841209CA1}"/>
    <dgm:cxn modelId="{D04C14FA-37D6-4590-831A-D38E23220049}" srcId="{F6F57D5D-05C9-4C7D-B31F-AF29A3BB11FB}" destId="{5B171F48-A8A9-452F-BF10-FD107D87ACA9}" srcOrd="4" destOrd="0" parTransId="{67A067EE-DD21-46A3-94F7-F70AA95674A3}" sibTransId="{33BDE5E1-F157-4053-A295-156953A1503A}"/>
    <dgm:cxn modelId="{2C36F11C-DE8D-452C-86CB-EEFE3C379136}" type="presOf" srcId="{96793D21-02BA-4DA2-B7AA-AE09BE291085}" destId="{3569211A-6629-408D-9894-6A19B4F90E4C}" srcOrd="1" destOrd="0" presId="urn:microsoft.com/office/officeart/2005/8/layout/radial5"/>
    <dgm:cxn modelId="{B64C75C2-55AD-4EA6-ACCD-342733D1D161}" type="presOf" srcId="{F7B1E92C-3EFB-498E-8536-0BC66E25BA7F}" destId="{AF39E5BF-05BE-41D3-98B1-466B9B85720F}" srcOrd="1" destOrd="0" presId="urn:microsoft.com/office/officeart/2005/8/layout/radial5"/>
    <dgm:cxn modelId="{C951A1C9-D447-41E7-A937-80363152EC95}" type="presOf" srcId="{ED79175C-9822-430F-ADB5-90EA4CF5410C}" destId="{01243403-AEED-4A83-A722-FC706591A6E7}" srcOrd="0" destOrd="0" presId="urn:microsoft.com/office/officeart/2005/8/layout/radial5"/>
    <dgm:cxn modelId="{90AF68CE-4CCD-4156-A895-A0F0BC220F42}" type="presOf" srcId="{72408EB2-17A5-4BC3-A4BC-1B7F504784D3}" destId="{1D148180-224B-446A-A590-6D30FBB8168C}" srcOrd="0" destOrd="0" presId="urn:microsoft.com/office/officeart/2005/8/layout/radial5"/>
    <dgm:cxn modelId="{1D5E142D-8702-4C82-B843-69DA49319049}" srcId="{F6F57D5D-05C9-4C7D-B31F-AF29A3BB11FB}" destId="{54ACB958-E26F-4D6E-B09A-B81535305699}" srcOrd="3" destOrd="0" parTransId="{96793D21-02BA-4DA2-B7AA-AE09BE291085}" sibTransId="{B8E51532-AAE0-4989-B625-5597C15B6618}"/>
    <dgm:cxn modelId="{1C66361F-A7AD-48CB-8F21-DD04E1478455}" type="presOf" srcId="{67A067EE-DD21-46A3-94F7-F70AA95674A3}" destId="{9E760F07-4BD4-4554-BBF5-4A172E168756}" srcOrd="0" destOrd="0" presId="urn:microsoft.com/office/officeart/2005/8/layout/radial5"/>
    <dgm:cxn modelId="{E78D5611-6775-4FA3-B171-6C67CA097900}" type="presOf" srcId="{5E71D832-C07B-4928-BA74-209736179D31}" destId="{D6755EBB-88AE-4BB5-9F68-62E55657903A}" srcOrd="0" destOrd="0" presId="urn:microsoft.com/office/officeart/2005/8/layout/radial5"/>
    <dgm:cxn modelId="{F0E7368B-4B96-4592-A8CF-F06A5F7F2969}" type="presOf" srcId="{67A067EE-DD21-46A3-94F7-F70AA95674A3}" destId="{260B2715-05CC-4E6E-9416-EDA4D57B79AF}" srcOrd="1" destOrd="0" presId="urn:microsoft.com/office/officeart/2005/8/layout/radial5"/>
    <dgm:cxn modelId="{E45B96C2-C2E2-4A78-92B9-BDF1CA783923}" srcId="{F6F57D5D-05C9-4C7D-B31F-AF29A3BB11FB}" destId="{5E71D832-C07B-4928-BA74-209736179D31}" srcOrd="1" destOrd="0" parTransId="{72408EB2-17A5-4BC3-A4BC-1B7F504784D3}" sibTransId="{E5088059-B159-4E1F-BA56-7D67B9725C8F}"/>
    <dgm:cxn modelId="{E36C3F74-7F11-40C4-9ACE-945B02EE8F08}" srcId="{ED79175C-9822-430F-ADB5-90EA4CF5410C}" destId="{F6F57D5D-05C9-4C7D-B31F-AF29A3BB11FB}" srcOrd="0" destOrd="0" parTransId="{1E819B32-0F0E-47D0-904D-90FB8CAEDB02}" sibTransId="{F5F66557-00E4-4A47-9D10-0AF619CEF147}"/>
    <dgm:cxn modelId="{4C5DF76F-9B0F-4509-8888-BA6FFBDFAF2B}" type="presOf" srcId="{F6F57D5D-05C9-4C7D-B31F-AF29A3BB11FB}" destId="{9760AEFF-B5E0-4FD5-813C-841DDE06F519}" srcOrd="0" destOrd="0" presId="urn:microsoft.com/office/officeart/2005/8/layout/radial5"/>
    <dgm:cxn modelId="{9FDD243B-4B3F-42F5-9464-397E9E637C3F}" type="presOf" srcId="{B94DEFBE-FB52-4181-9AC1-2BCCBA09C47A}" destId="{C573D46F-CB49-4AAE-B3C5-34D4D46C46C3}" srcOrd="1" destOrd="0" presId="urn:microsoft.com/office/officeart/2005/8/layout/radial5"/>
    <dgm:cxn modelId="{8ABDF309-0A4A-49E5-9B67-D4C341A0E888}" type="presOf" srcId="{2736A33A-4533-470C-8A67-95CAB143398F}" destId="{4B14EE6C-621F-4804-9D6F-381E711CFE9E}" srcOrd="1" destOrd="0" presId="urn:microsoft.com/office/officeart/2005/8/layout/radial5"/>
    <dgm:cxn modelId="{364A5177-235E-4DF9-8CC9-A46E695FCB40}" srcId="{F6F57D5D-05C9-4C7D-B31F-AF29A3BB11FB}" destId="{8A0951DC-DA3D-4677-B2B4-2D5E0E775095}" srcOrd="0" destOrd="0" parTransId="{B94DEFBE-FB52-4181-9AC1-2BCCBA09C47A}" sibTransId="{8C359B5C-629A-47FF-9957-8A198FDF6047}"/>
    <dgm:cxn modelId="{83DE1442-1B4C-468B-B448-952F4D6F2D87}" type="presOf" srcId="{54ACB958-E26F-4D6E-B09A-B81535305699}" destId="{E39CC878-652E-4FBB-87C5-B5D2B31E09E0}" srcOrd="0" destOrd="0" presId="urn:microsoft.com/office/officeart/2005/8/layout/radial5"/>
    <dgm:cxn modelId="{A4C439CF-43E7-447F-B962-E751CF6102F5}" type="presOf" srcId="{F7B1E92C-3EFB-498E-8536-0BC66E25BA7F}" destId="{A7072B04-B185-4CF3-83F7-2926A98649C1}" srcOrd="0" destOrd="0" presId="urn:microsoft.com/office/officeart/2005/8/layout/radial5"/>
    <dgm:cxn modelId="{3EE09CFC-5FDC-4277-B2EB-B665D3CD5EF7}" type="presOf" srcId="{96793D21-02BA-4DA2-B7AA-AE09BE291085}" destId="{95CDD24A-965C-45AE-9A83-E5437E6700CD}" srcOrd="0" destOrd="0" presId="urn:microsoft.com/office/officeart/2005/8/layout/radial5"/>
    <dgm:cxn modelId="{1A428C31-63A5-4F9C-A51E-205CE4A59ED4}" type="presOf" srcId="{55F21254-8ECF-4B52-99E9-D20164750C27}" destId="{D1D9B7E7-FA78-4D7D-B3C1-2C62C0A8BA98}" srcOrd="0" destOrd="0" presId="urn:microsoft.com/office/officeart/2005/8/layout/radial5"/>
    <dgm:cxn modelId="{2D7EF37D-3D1C-4166-B85F-62AD6A5D4C8B}" srcId="{F6F57D5D-05C9-4C7D-B31F-AF29A3BB11FB}" destId="{55F21254-8ECF-4B52-99E9-D20164750C27}" srcOrd="5" destOrd="0" parTransId="{2736A33A-4533-470C-8A67-95CAB143398F}" sibTransId="{5421E949-C402-4E2C-84B2-281E590B7141}"/>
    <dgm:cxn modelId="{0C95535F-E8DF-48C0-B7A3-8A3EC96BFAEB}" type="presOf" srcId="{8A0951DC-DA3D-4677-B2B4-2D5E0E775095}" destId="{10CCF7EF-C0D1-416E-82AD-FEAEC6178AAE}" srcOrd="0" destOrd="0" presId="urn:microsoft.com/office/officeart/2005/8/layout/radial5"/>
    <dgm:cxn modelId="{98AA104F-212B-4B3F-800E-361A0A585DB2}" type="presParOf" srcId="{01243403-AEED-4A83-A722-FC706591A6E7}" destId="{9760AEFF-B5E0-4FD5-813C-841DDE06F519}" srcOrd="0" destOrd="0" presId="urn:microsoft.com/office/officeart/2005/8/layout/radial5"/>
    <dgm:cxn modelId="{D94D118F-B333-4BBC-B6CD-5C972BBD774A}" type="presParOf" srcId="{01243403-AEED-4A83-A722-FC706591A6E7}" destId="{AC2F7139-AD57-4A82-A043-8395F50B19C1}" srcOrd="1" destOrd="0" presId="urn:microsoft.com/office/officeart/2005/8/layout/radial5"/>
    <dgm:cxn modelId="{E302C363-1DDC-48BF-B765-861328FBC606}" type="presParOf" srcId="{AC2F7139-AD57-4A82-A043-8395F50B19C1}" destId="{C573D46F-CB49-4AAE-B3C5-34D4D46C46C3}" srcOrd="0" destOrd="0" presId="urn:microsoft.com/office/officeart/2005/8/layout/radial5"/>
    <dgm:cxn modelId="{0F700B9F-129E-49E9-BE9E-95CEB57E4768}" type="presParOf" srcId="{01243403-AEED-4A83-A722-FC706591A6E7}" destId="{10CCF7EF-C0D1-416E-82AD-FEAEC6178AAE}" srcOrd="2" destOrd="0" presId="urn:microsoft.com/office/officeart/2005/8/layout/radial5"/>
    <dgm:cxn modelId="{EB2BC120-E32D-4042-B330-2C1C23092F5C}" type="presParOf" srcId="{01243403-AEED-4A83-A722-FC706591A6E7}" destId="{1D148180-224B-446A-A590-6D30FBB8168C}" srcOrd="3" destOrd="0" presId="urn:microsoft.com/office/officeart/2005/8/layout/radial5"/>
    <dgm:cxn modelId="{3E40E366-F11F-4E31-AD52-7B7B25603E3A}" type="presParOf" srcId="{1D148180-224B-446A-A590-6D30FBB8168C}" destId="{5C8F5FEC-2D0E-46A1-AFAE-AFC32519E690}" srcOrd="0" destOrd="0" presId="urn:microsoft.com/office/officeart/2005/8/layout/radial5"/>
    <dgm:cxn modelId="{BF6739CA-3E5C-478B-95D8-58C826CA18C4}" type="presParOf" srcId="{01243403-AEED-4A83-A722-FC706591A6E7}" destId="{D6755EBB-88AE-4BB5-9F68-62E55657903A}" srcOrd="4" destOrd="0" presId="urn:microsoft.com/office/officeart/2005/8/layout/radial5"/>
    <dgm:cxn modelId="{D37654E7-2AAE-4B56-A1FD-8AFD9B2D23A8}" type="presParOf" srcId="{01243403-AEED-4A83-A722-FC706591A6E7}" destId="{A7072B04-B185-4CF3-83F7-2926A98649C1}" srcOrd="5" destOrd="0" presId="urn:microsoft.com/office/officeart/2005/8/layout/radial5"/>
    <dgm:cxn modelId="{052C89AB-EB9F-4B2B-A853-E4C07A40186D}" type="presParOf" srcId="{A7072B04-B185-4CF3-83F7-2926A98649C1}" destId="{AF39E5BF-05BE-41D3-98B1-466B9B85720F}" srcOrd="0" destOrd="0" presId="urn:microsoft.com/office/officeart/2005/8/layout/radial5"/>
    <dgm:cxn modelId="{0DFDBAE1-164F-445A-948F-278675BA2AFE}" type="presParOf" srcId="{01243403-AEED-4A83-A722-FC706591A6E7}" destId="{4A903D2F-A500-4F0D-A835-7BF13C3776B2}" srcOrd="6" destOrd="0" presId="urn:microsoft.com/office/officeart/2005/8/layout/radial5"/>
    <dgm:cxn modelId="{42351824-C5AD-4426-A3C7-B1EC8C206670}" type="presParOf" srcId="{01243403-AEED-4A83-A722-FC706591A6E7}" destId="{95CDD24A-965C-45AE-9A83-E5437E6700CD}" srcOrd="7" destOrd="0" presId="urn:microsoft.com/office/officeart/2005/8/layout/radial5"/>
    <dgm:cxn modelId="{643B3542-18B4-453B-B98D-1DA2343188A5}" type="presParOf" srcId="{95CDD24A-965C-45AE-9A83-E5437E6700CD}" destId="{3569211A-6629-408D-9894-6A19B4F90E4C}" srcOrd="0" destOrd="0" presId="urn:microsoft.com/office/officeart/2005/8/layout/radial5"/>
    <dgm:cxn modelId="{81A086D6-BB5C-402C-AD61-0374CA27D8EE}" type="presParOf" srcId="{01243403-AEED-4A83-A722-FC706591A6E7}" destId="{E39CC878-652E-4FBB-87C5-B5D2B31E09E0}" srcOrd="8" destOrd="0" presId="urn:microsoft.com/office/officeart/2005/8/layout/radial5"/>
    <dgm:cxn modelId="{693A53DC-2D20-40FB-805A-7AF519814CFE}" type="presParOf" srcId="{01243403-AEED-4A83-A722-FC706591A6E7}" destId="{9E760F07-4BD4-4554-BBF5-4A172E168756}" srcOrd="9" destOrd="0" presId="urn:microsoft.com/office/officeart/2005/8/layout/radial5"/>
    <dgm:cxn modelId="{76C67FAA-3D21-42CB-9DA5-BE7D6BF2E322}" type="presParOf" srcId="{9E760F07-4BD4-4554-BBF5-4A172E168756}" destId="{260B2715-05CC-4E6E-9416-EDA4D57B79AF}" srcOrd="0" destOrd="0" presId="urn:microsoft.com/office/officeart/2005/8/layout/radial5"/>
    <dgm:cxn modelId="{D9537A0E-CD35-4AC6-876D-D08620716DC4}" type="presParOf" srcId="{01243403-AEED-4A83-A722-FC706591A6E7}" destId="{F409AF8E-9526-4CF9-96C1-E85875747B78}" srcOrd="10" destOrd="0" presId="urn:microsoft.com/office/officeart/2005/8/layout/radial5"/>
    <dgm:cxn modelId="{E6C6CA5D-C8DA-4406-A452-34A4C24E3D62}" type="presParOf" srcId="{01243403-AEED-4A83-A722-FC706591A6E7}" destId="{251D2FD6-12EB-4CEF-8503-6EFABB43DE97}" srcOrd="11" destOrd="0" presId="urn:microsoft.com/office/officeart/2005/8/layout/radial5"/>
    <dgm:cxn modelId="{874CC22F-9BCB-47B9-ABB5-8D3A889B9860}" type="presParOf" srcId="{251D2FD6-12EB-4CEF-8503-6EFABB43DE97}" destId="{4B14EE6C-621F-4804-9D6F-381E711CFE9E}" srcOrd="0" destOrd="0" presId="urn:microsoft.com/office/officeart/2005/8/layout/radial5"/>
    <dgm:cxn modelId="{42C6A5B8-68F8-4ADE-B370-475E8D8BF0A1}" type="presParOf" srcId="{01243403-AEED-4A83-A722-FC706591A6E7}" destId="{D1D9B7E7-FA78-4D7D-B3C1-2C62C0A8BA98}"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49AC2F-7FF9-4736-8907-16DF1323958F}"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ru-RU"/>
        </a:p>
      </dgm:t>
    </dgm:pt>
    <dgm:pt modelId="{406C7093-F511-4FFD-96B8-7EF83D744410}">
      <dgm:prSet phldrT="[Текст]">
        <dgm:style>
          <a:lnRef idx="1">
            <a:schemeClr val="accent1"/>
          </a:lnRef>
          <a:fillRef idx="2">
            <a:schemeClr val="accent1"/>
          </a:fillRef>
          <a:effectRef idx="1">
            <a:schemeClr val="accent1"/>
          </a:effectRef>
          <a:fontRef idx="minor">
            <a:schemeClr val="dk1"/>
          </a:fontRef>
        </dgm:style>
      </dgm:prSet>
      <dgm:spPr>
        <a:scene3d>
          <a:camera prst="orthographicFront"/>
          <a:lightRig rig="threePt" dir="t"/>
        </a:scene3d>
        <a:sp3d>
          <a:bevelT w="139700" h="139700" prst="divot"/>
        </a:sp3d>
      </dgm:spPr>
      <dgm:t>
        <a:bodyPr/>
        <a:lstStyle/>
        <a:p>
          <a:pPr algn="ctr"/>
          <a:r>
            <a:rPr lang="ru-RU" dirty="0" smtClean="0">
              <a:latin typeface="Times New Roman" panose="02020603050405020304" pitchFamily="18" charset="0"/>
              <a:cs typeface="Times New Roman" panose="02020603050405020304" pitchFamily="18" charset="0"/>
            </a:rPr>
            <a:t>    планируемые  результаты  освоения изучаемого материала и его специфика</a:t>
          </a:r>
          <a:endParaRPr lang="ru-RU" dirty="0">
            <a:latin typeface="Times New Roman" panose="02020603050405020304" pitchFamily="18" charset="0"/>
            <a:cs typeface="Times New Roman" panose="02020603050405020304" pitchFamily="18" charset="0"/>
          </a:endParaRPr>
        </a:p>
      </dgm:t>
    </dgm:pt>
    <dgm:pt modelId="{668418A7-662D-4C2C-830A-955A86DAD7D0}" type="parTrans" cxnId="{83454E58-E6F9-406D-B178-704D58DB2778}">
      <dgm:prSet/>
      <dgm:spPr/>
      <dgm:t>
        <a:bodyPr/>
        <a:lstStyle/>
        <a:p>
          <a:endParaRPr lang="ru-RU"/>
        </a:p>
      </dgm:t>
    </dgm:pt>
    <dgm:pt modelId="{B4F38016-85DB-45E0-B38D-7D12DBC9B1B6}" type="sibTrans" cxnId="{83454E58-E6F9-406D-B178-704D58DB2778}">
      <dgm:prSet/>
      <dgm:spPr/>
      <dgm:t>
        <a:bodyPr/>
        <a:lstStyle/>
        <a:p>
          <a:endParaRPr lang="ru-RU"/>
        </a:p>
      </dgm:t>
    </dgm:pt>
    <dgm:pt modelId="{2D8BCF93-4255-4061-BE53-9D2A06280619}">
      <dgm:prSet phldrT="[Текст]">
        <dgm:style>
          <a:lnRef idx="1">
            <a:schemeClr val="accent1"/>
          </a:lnRef>
          <a:fillRef idx="2">
            <a:schemeClr val="accent1"/>
          </a:fillRef>
          <a:effectRef idx="1">
            <a:schemeClr val="accent1"/>
          </a:effectRef>
          <a:fontRef idx="minor">
            <a:schemeClr val="dk1"/>
          </a:fontRef>
        </dgm:style>
      </dgm:prSet>
      <dgm:spPr>
        <a:scene3d>
          <a:camera prst="orthographicFront"/>
          <a:lightRig rig="threePt" dir="t"/>
        </a:scene3d>
        <a:sp3d>
          <a:bevelT w="139700" h="139700" prst="divot"/>
        </a:sp3d>
      </dgm:spPr>
      <dgm:t>
        <a:bodyPr/>
        <a:lstStyle/>
        <a:p>
          <a:pPr algn="ctr"/>
          <a:r>
            <a:rPr lang="ru-RU" dirty="0" smtClean="0">
              <a:latin typeface="Times New Roman" panose="02020603050405020304" pitchFamily="18" charset="0"/>
              <a:cs typeface="Times New Roman" panose="02020603050405020304" pitchFamily="18" charset="0"/>
            </a:rPr>
            <a:t>уровень мотивации и подготовки учащихся по конкретному учебному предмету </a:t>
          </a:r>
          <a:endParaRPr lang="ru-RU" dirty="0">
            <a:latin typeface="Times New Roman" panose="02020603050405020304" pitchFamily="18" charset="0"/>
            <a:cs typeface="Times New Roman" panose="02020603050405020304" pitchFamily="18" charset="0"/>
          </a:endParaRPr>
        </a:p>
      </dgm:t>
    </dgm:pt>
    <dgm:pt modelId="{BFF25963-8AC3-4B81-8967-6D0BB324D82B}" type="parTrans" cxnId="{81C3B640-1785-479A-88F5-6A1E37093839}">
      <dgm:prSet/>
      <dgm:spPr/>
      <dgm:t>
        <a:bodyPr/>
        <a:lstStyle/>
        <a:p>
          <a:endParaRPr lang="ru-RU"/>
        </a:p>
      </dgm:t>
    </dgm:pt>
    <dgm:pt modelId="{8865A5AF-AA31-43B1-8196-444A6725B3D4}" type="sibTrans" cxnId="{81C3B640-1785-479A-88F5-6A1E37093839}">
      <dgm:prSet/>
      <dgm:spPr/>
      <dgm:t>
        <a:bodyPr/>
        <a:lstStyle/>
        <a:p>
          <a:endParaRPr lang="ru-RU"/>
        </a:p>
      </dgm:t>
    </dgm:pt>
    <dgm:pt modelId="{6C19CCA0-1B89-4CCD-BFC4-BF6F4679E452}">
      <dgm:prSet phldrT="[Текст]">
        <dgm:style>
          <a:lnRef idx="1">
            <a:schemeClr val="accent1"/>
          </a:lnRef>
          <a:fillRef idx="2">
            <a:schemeClr val="accent1"/>
          </a:fillRef>
          <a:effectRef idx="1">
            <a:schemeClr val="accent1"/>
          </a:effectRef>
          <a:fontRef idx="minor">
            <a:schemeClr val="dk1"/>
          </a:fontRef>
        </dgm:style>
      </dgm:prSet>
      <dgm:spPr>
        <a:scene3d>
          <a:camera prst="orthographicFront"/>
          <a:lightRig rig="threePt" dir="t"/>
        </a:scene3d>
        <a:sp3d>
          <a:bevelT w="139700" h="139700" prst="divot"/>
        </a:sp3d>
      </dgm:spPr>
      <dgm:t>
        <a:bodyPr/>
        <a:lstStyle/>
        <a:p>
          <a:pPr algn="ctr"/>
          <a:r>
            <a:rPr lang="ru-RU" dirty="0" smtClean="0">
              <a:latin typeface="Times New Roman" panose="02020603050405020304" pitchFamily="18" charset="0"/>
              <a:cs typeface="Times New Roman" panose="02020603050405020304" pitchFamily="18" charset="0"/>
            </a:rPr>
            <a:t>уровень сложности домашнего задания </a:t>
          </a:r>
          <a:endParaRPr lang="ru-RU" dirty="0">
            <a:latin typeface="Times New Roman" panose="02020603050405020304" pitchFamily="18" charset="0"/>
            <a:cs typeface="Times New Roman" panose="02020603050405020304" pitchFamily="18" charset="0"/>
          </a:endParaRPr>
        </a:p>
      </dgm:t>
    </dgm:pt>
    <dgm:pt modelId="{B6A3B91D-8793-49ED-A56D-A548323F780A}" type="parTrans" cxnId="{985AAEF6-D1D8-4CCD-A9CE-1BDBEAD9CD20}">
      <dgm:prSet/>
      <dgm:spPr/>
      <dgm:t>
        <a:bodyPr/>
        <a:lstStyle/>
        <a:p>
          <a:endParaRPr lang="ru-RU"/>
        </a:p>
      </dgm:t>
    </dgm:pt>
    <dgm:pt modelId="{E3A3A7B0-50EB-448A-B30B-00BDFAB02278}" type="sibTrans" cxnId="{985AAEF6-D1D8-4CCD-A9CE-1BDBEAD9CD20}">
      <dgm:prSet/>
      <dgm:spPr/>
      <dgm:t>
        <a:bodyPr/>
        <a:lstStyle/>
        <a:p>
          <a:endParaRPr lang="ru-RU"/>
        </a:p>
      </dgm:t>
    </dgm:pt>
    <dgm:pt modelId="{0E6769A8-40C8-403B-9F65-8BD9B0719C49}" type="pres">
      <dgm:prSet presAssocID="{6349AC2F-7FF9-4736-8907-16DF1323958F}" presName="Name0" presStyleCnt="0">
        <dgm:presLayoutVars>
          <dgm:dir/>
          <dgm:resizeHandles val="exact"/>
        </dgm:presLayoutVars>
      </dgm:prSet>
      <dgm:spPr/>
      <dgm:t>
        <a:bodyPr/>
        <a:lstStyle/>
        <a:p>
          <a:endParaRPr lang="ru-RU"/>
        </a:p>
      </dgm:t>
    </dgm:pt>
    <dgm:pt modelId="{BB33E19A-5380-4837-AE29-294CCD67FC20}" type="pres">
      <dgm:prSet presAssocID="{406C7093-F511-4FFD-96B8-7EF83D744410}" presName="composite" presStyleCnt="0"/>
      <dgm:spPr/>
    </dgm:pt>
    <dgm:pt modelId="{898221B5-D1C1-473A-B5CE-EC939054A2AC}" type="pres">
      <dgm:prSet presAssocID="{406C7093-F511-4FFD-96B8-7EF83D744410}" presName="rect1" presStyleLbl="trAlignAcc1" presStyleIdx="0" presStyleCnt="3" custScaleX="191209" custScaleY="89772" custLinFactNeighborX="653" custLinFactNeighborY="-17847">
        <dgm:presLayoutVars>
          <dgm:bulletEnabled val="1"/>
        </dgm:presLayoutVars>
      </dgm:prSet>
      <dgm:spPr/>
      <dgm:t>
        <a:bodyPr/>
        <a:lstStyle/>
        <a:p>
          <a:endParaRPr lang="ru-RU"/>
        </a:p>
      </dgm:t>
    </dgm:pt>
    <dgm:pt modelId="{793251B5-007E-44B6-987E-87BCD4A72AD7}" type="pres">
      <dgm:prSet presAssocID="{406C7093-F511-4FFD-96B8-7EF83D744410}" presName="rect2" presStyleLbl="fgImgPlace1" presStyleIdx="0" presStyleCnt="3" custLinFactX="-88179" custLinFactNeighborX="-100000" custLinFactNeighborY="-8176"/>
      <dgm:spPr/>
    </dgm:pt>
    <dgm:pt modelId="{8F81097C-E277-45EF-8670-0D3DD4894F8A}" type="pres">
      <dgm:prSet presAssocID="{B4F38016-85DB-45E0-B38D-7D12DBC9B1B6}" presName="sibTrans" presStyleCnt="0"/>
      <dgm:spPr/>
    </dgm:pt>
    <dgm:pt modelId="{8495F735-5339-4FB1-A7F5-BD91AA6AB98E}" type="pres">
      <dgm:prSet presAssocID="{2D8BCF93-4255-4061-BE53-9D2A06280619}" presName="composite" presStyleCnt="0"/>
      <dgm:spPr/>
    </dgm:pt>
    <dgm:pt modelId="{301962FC-E6E1-49A0-AE91-5BC76D7941F9}" type="pres">
      <dgm:prSet presAssocID="{2D8BCF93-4255-4061-BE53-9D2A06280619}" presName="rect1" presStyleLbl="trAlignAcc1" presStyleIdx="1" presStyleCnt="3" custScaleX="174544" custLinFactNeighborX="7652" custLinFactNeighborY="-13933">
        <dgm:presLayoutVars>
          <dgm:bulletEnabled val="1"/>
        </dgm:presLayoutVars>
      </dgm:prSet>
      <dgm:spPr/>
      <dgm:t>
        <a:bodyPr/>
        <a:lstStyle/>
        <a:p>
          <a:endParaRPr lang="ru-RU"/>
        </a:p>
      </dgm:t>
    </dgm:pt>
    <dgm:pt modelId="{01497393-3989-4952-A50C-7D0F850F4C78}" type="pres">
      <dgm:prSet presAssocID="{2D8BCF93-4255-4061-BE53-9D2A06280619}" presName="rect2" presStyleLbl="fgImgPlace1" presStyleIdx="1" presStyleCnt="3" custLinFactX="-78360" custLinFactNeighborX="-100000" custLinFactNeighborY="530"/>
      <dgm:spPr/>
    </dgm:pt>
    <dgm:pt modelId="{CA5653B7-75E5-4703-BB77-878B8ED44920}" type="pres">
      <dgm:prSet presAssocID="{8865A5AF-AA31-43B1-8196-444A6725B3D4}" presName="sibTrans" presStyleCnt="0"/>
      <dgm:spPr/>
    </dgm:pt>
    <dgm:pt modelId="{6A63E0A4-6938-43D2-8C7D-7FAB3BA2B9BD}" type="pres">
      <dgm:prSet presAssocID="{6C19CCA0-1B89-4CCD-BFC4-BF6F4679E452}" presName="composite" presStyleCnt="0"/>
      <dgm:spPr/>
    </dgm:pt>
    <dgm:pt modelId="{C83538D1-02F7-46B5-AED0-ADA34B1872B8}" type="pres">
      <dgm:prSet presAssocID="{6C19CCA0-1B89-4CCD-BFC4-BF6F4679E452}" presName="rect1" presStyleLbl="trAlignAcc1" presStyleIdx="2" presStyleCnt="3" custScaleX="189468">
        <dgm:presLayoutVars>
          <dgm:bulletEnabled val="1"/>
        </dgm:presLayoutVars>
      </dgm:prSet>
      <dgm:spPr/>
      <dgm:t>
        <a:bodyPr/>
        <a:lstStyle/>
        <a:p>
          <a:endParaRPr lang="ru-RU"/>
        </a:p>
      </dgm:t>
    </dgm:pt>
    <dgm:pt modelId="{251CD3E3-5F75-40CC-B8DC-08607AA2FE1C}" type="pres">
      <dgm:prSet presAssocID="{6C19CCA0-1B89-4CCD-BFC4-BF6F4679E452}" presName="rect2" presStyleLbl="fgImgPlace1" presStyleIdx="2" presStyleCnt="3" custLinFactX="-78360" custLinFactNeighborX="-100000" custLinFactNeighborY="12375"/>
      <dgm:spPr/>
    </dgm:pt>
  </dgm:ptLst>
  <dgm:cxnLst>
    <dgm:cxn modelId="{E35BD9BA-E37A-4524-B164-E7A648CA8043}" type="presOf" srcId="{406C7093-F511-4FFD-96B8-7EF83D744410}" destId="{898221B5-D1C1-473A-B5CE-EC939054A2AC}" srcOrd="0" destOrd="0" presId="urn:microsoft.com/office/officeart/2008/layout/PictureStrips"/>
    <dgm:cxn modelId="{D816DD9A-1736-4F57-8552-7BDCBB399B0B}" type="presOf" srcId="{2D8BCF93-4255-4061-BE53-9D2A06280619}" destId="{301962FC-E6E1-49A0-AE91-5BC76D7941F9}" srcOrd="0" destOrd="0" presId="urn:microsoft.com/office/officeart/2008/layout/PictureStrips"/>
    <dgm:cxn modelId="{83454E58-E6F9-406D-B178-704D58DB2778}" srcId="{6349AC2F-7FF9-4736-8907-16DF1323958F}" destId="{406C7093-F511-4FFD-96B8-7EF83D744410}" srcOrd="0" destOrd="0" parTransId="{668418A7-662D-4C2C-830A-955A86DAD7D0}" sibTransId="{B4F38016-85DB-45E0-B38D-7D12DBC9B1B6}"/>
    <dgm:cxn modelId="{F68BB7C8-8FBA-45E1-8EDE-7CE28C4505CC}" type="presOf" srcId="{6349AC2F-7FF9-4736-8907-16DF1323958F}" destId="{0E6769A8-40C8-403B-9F65-8BD9B0719C49}" srcOrd="0" destOrd="0" presId="urn:microsoft.com/office/officeart/2008/layout/PictureStrips"/>
    <dgm:cxn modelId="{985AAEF6-D1D8-4CCD-A9CE-1BDBEAD9CD20}" srcId="{6349AC2F-7FF9-4736-8907-16DF1323958F}" destId="{6C19CCA0-1B89-4CCD-BFC4-BF6F4679E452}" srcOrd="2" destOrd="0" parTransId="{B6A3B91D-8793-49ED-A56D-A548323F780A}" sibTransId="{E3A3A7B0-50EB-448A-B30B-00BDFAB02278}"/>
    <dgm:cxn modelId="{BC9C47AE-51F6-4BBA-A517-E199A14BE191}" type="presOf" srcId="{6C19CCA0-1B89-4CCD-BFC4-BF6F4679E452}" destId="{C83538D1-02F7-46B5-AED0-ADA34B1872B8}" srcOrd="0" destOrd="0" presId="urn:microsoft.com/office/officeart/2008/layout/PictureStrips"/>
    <dgm:cxn modelId="{81C3B640-1785-479A-88F5-6A1E37093839}" srcId="{6349AC2F-7FF9-4736-8907-16DF1323958F}" destId="{2D8BCF93-4255-4061-BE53-9D2A06280619}" srcOrd="1" destOrd="0" parTransId="{BFF25963-8AC3-4B81-8967-6D0BB324D82B}" sibTransId="{8865A5AF-AA31-43B1-8196-444A6725B3D4}"/>
    <dgm:cxn modelId="{DA6C5E2C-3EBA-4E98-930D-055D40BBBDBE}" type="presParOf" srcId="{0E6769A8-40C8-403B-9F65-8BD9B0719C49}" destId="{BB33E19A-5380-4837-AE29-294CCD67FC20}" srcOrd="0" destOrd="0" presId="urn:microsoft.com/office/officeart/2008/layout/PictureStrips"/>
    <dgm:cxn modelId="{C7CB6EC7-09B7-4E87-B6E2-6C651B9904B0}" type="presParOf" srcId="{BB33E19A-5380-4837-AE29-294CCD67FC20}" destId="{898221B5-D1C1-473A-B5CE-EC939054A2AC}" srcOrd="0" destOrd="0" presId="urn:microsoft.com/office/officeart/2008/layout/PictureStrips"/>
    <dgm:cxn modelId="{7D947B37-E0A8-4341-8F0D-385283C83AE1}" type="presParOf" srcId="{BB33E19A-5380-4837-AE29-294CCD67FC20}" destId="{793251B5-007E-44B6-987E-87BCD4A72AD7}" srcOrd="1" destOrd="0" presId="urn:microsoft.com/office/officeart/2008/layout/PictureStrips"/>
    <dgm:cxn modelId="{D85057DD-EBAC-444F-9CD1-A75EABAFCDAC}" type="presParOf" srcId="{0E6769A8-40C8-403B-9F65-8BD9B0719C49}" destId="{8F81097C-E277-45EF-8670-0D3DD4894F8A}" srcOrd="1" destOrd="0" presId="urn:microsoft.com/office/officeart/2008/layout/PictureStrips"/>
    <dgm:cxn modelId="{EF545E66-F05C-42B7-9E04-A0D17C308087}" type="presParOf" srcId="{0E6769A8-40C8-403B-9F65-8BD9B0719C49}" destId="{8495F735-5339-4FB1-A7F5-BD91AA6AB98E}" srcOrd="2" destOrd="0" presId="urn:microsoft.com/office/officeart/2008/layout/PictureStrips"/>
    <dgm:cxn modelId="{46DF188F-7E35-459B-B4DF-C0AC93856C43}" type="presParOf" srcId="{8495F735-5339-4FB1-A7F5-BD91AA6AB98E}" destId="{301962FC-E6E1-49A0-AE91-5BC76D7941F9}" srcOrd="0" destOrd="0" presId="urn:microsoft.com/office/officeart/2008/layout/PictureStrips"/>
    <dgm:cxn modelId="{4DA53FB3-5391-43DC-B216-41C41D0E2E46}" type="presParOf" srcId="{8495F735-5339-4FB1-A7F5-BD91AA6AB98E}" destId="{01497393-3989-4952-A50C-7D0F850F4C78}" srcOrd="1" destOrd="0" presId="urn:microsoft.com/office/officeart/2008/layout/PictureStrips"/>
    <dgm:cxn modelId="{D3B9779C-CAC7-442B-A784-7A19DBDD1A23}" type="presParOf" srcId="{0E6769A8-40C8-403B-9F65-8BD9B0719C49}" destId="{CA5653B7-75E5-4703-BB77-878B8ED44920}" srcOrd="3" destOrd="0" presId="urn:microsoft.com/office/officeart/2008/layout/PictureStrips"/>
    <dgm:cxn modelId="{1DBBC2C5-F525-4836-8A8A-709E9AD889F5}" type="presParOf" srcId="{0E6769A8-40C8-403B-9F65-8BD9B0719C49}" destId="{6A63E0A4-6938-43D2-8C7D-7FAB3BA2B9BD}" srcOrd="4" destOrd="0" presId="urn:microsoft.com/office/officeart/2008/layout/PictureStrips"/>
    <dgm:cxn modelId="{23A0ABA7-5BB4-4D54-A329-4166507300B5}" type="presParOf" srcId="{6A63E0A4-6938-43D2-8C7D-7FAB3BA2B9BD}" destId="{C83538D1-02F7-46B5-AED0-ADA34B1872B8}" srcOrd="0" destOrd="0" presId="urn:microsoft.com/office/officeart/2008/layout/PictureStrips"/>
    <dgm:cxn modelId="{96344E11-929F-473E-B37D-B81AA3F9A49D}" type="presParOf" srcId="{6A63E0A4-6938-43D2-8C7D-7FAB3BA2B9BD}" destId="{251CD3E3-5F75-40CC-B8DC-08607AA2FE1C}"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56821B-DD46-45F3-A010-DF6BBBC7E70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ru-RU"/>
        </a:p>
      </dgm:t>
    </dgm:pt>
    <dgm:pt modelId="{93BD7CAB-29FE-404D-B162-2B4FC9F5C0EE}">
      <dgm:prSet phldrT="[Текст]"/>
      <dgm:spPr/>
      <dgm:t>
        <a:bodyPr/>
        <a:lstStyle/>
        <a:p>
          <a:r>
            <a:rPr lang="ru-RU" dirty="0" smtClean="0"/>
            <a:t>ТРЕБОВАНИЯ</a:t>
          </a:r>
          <a:endParaRPr lang="ru-RU" dirty="0"/>
        </a:p>
      </dgm:t>
    </dgm:pt>
    <dgm:pt modelId="{D6E2E127-0A51-432E-AD19-1E5424C04C99}" type="parTrans" cxnId="{FE167D37-BBC8-4463-BA23-48A4AD296B5B}">
      <dgm:prSet/>
      <dgm:spPr/>
      <dgm:t>
        <a:bodyPr/>
        <a:lstStyle/>
        <a:p>
          <a:endParaRPr lang="ru-RU"/>
        </a:p>
      </dgm:t>
    </dgm:pt>
    <dgm:pt modelId="{1247C764-4F39-46BD-83D1-1614D748B2AA}" type="sibTrans" cxnId="{FE167D37-BBC8-4463-BA23-48A4AD296B5B}">
      <dgm:prSet/>
      <dgm:spPr/>
      <dgm:t>
        <a:bodyPr/>
        <a:lstStyle/>
        <a:p>
          <a:endParaRPr lang="ru-RU"/>
        </a:p>
      </dgm:t>
    </dgm:pt>
    <dgm:pt modelId="{6E4D9CD3-5826-44E3-A0B9-FB0A532A2907}">
      <dgm:prSet phldrT="[Текст]" custT="1"/>
      <dgm:spPr/>
      <dgm:t>
        <a:bodyPr/>
        <a:lstStyle/>
        <a:p>
          <a:r>
            <a:rPr lang="ru-RU" sz="3200" dirty="0" smtClean="0">
              <a:latin typeface="Times New Roman" panose="02020603050405020304" pitchFamily="18" charset="0"/>
              <a:cs typeface="Times New Roman" panose="02020603050405020304" pitchFamily="18" charset="0"/>
            </a:rPr>
            <a:t>Обязательная проверка</a:t>
          </a:r>
          <a:endParaRPr lang="ru-RU" sz="3200" dirty="0">
            <a:latin typeface="Times New Roman" panose="02020603050405020304" pitchFamily="18" charset="0"/>
            <a:cs typeface="Times New Roman" panose="02020603050405020304" pitchFamily="18" charset="0"/>
          </a:endParaRPr>
        </a:p>
      </dgm:t>
    </dgm:pt>
    <dgm:pt modelId="{4D7EA672-D2B4-4654-81A7-AFAABF1819FB}" type="parTrans" cxnId="{5B0369DA-C60F-48C6-AF32-061BBF63A986}">
      <dgm:prSet/>
      <dgm:spPr/>
      <dgm:t>
        <a:bodyPr/>
        <a:lstStyle/>
        <a:p>
          <a:endParaRPr lang="ru-RU"/>
        </a:p>
      </dgm:t>
    </dgm:pt>
    <dgm:pt modelId="{59F1420E-DF57-471F-A3CC-6803CD456E61}" type="sibTrans" cxnId="{5B0369DA-C60F-48C6-AF32-061BBF63A986}">
      <dgm:prSet/>
      <dgm:spPr/>
      <dgm:t>
        <a:bodyPr/>
        <a:lstStyle/>
        <a:p>
          <a:endParaRPr lang="ru-RU"/>
        </a:p>
      </dgm:t>
    </dgm:pt>
    <dgm:pt modelId="{FD9C196A-CD27-45C4-AFAB-A289178E6BF7}">
      <dgm:prSet phldrT="[Текст]" custT="1"/>
      <dgm:spPr/>
      <dgm:t>
        <a:bodyPr/>
        <a:lstStyle/>
        <a:p>
          <a:r>
            <a:rPr lang="ru-RU" sz="3200" dirty="0" smtClean="0">
              <a:latin typeface="Times New Roman" panose="02020603050405020304" pitchFamily="18" charset="0"/>
              <a:cs typeface="Times New Roman" panose="02020603050405020304" pitchFamily="18" charset="0"/>
            </a:rPr>
            <a:t>Доступно для понимания учащимися</a:t>
          </a:r>
          <a:endParaRPr lang="ru-RU" sz="3200" dirty="0">
            <a:latin typeface="Times New Roman" panose="02020603050405020304" pitchFamily="18" charset="0"/>
            <a:cs typeface="Times New Roman" panose="02020603050405020304" pitchFamily="18" charset="0"/>
          </a:endParaRPr>
        </a:p>
      </dgm:t>
    </dgm:pt>
    <dgm:pt modelId="{AB115501-4F0C-4C3B-BA61-8CCBF985E756}" type="parTrans" cxnId="{99851AE6-1F91-4393-9B2F-3453923FDC3C}">
      <dgm:prSet/>
      <dgm:spPr/>
      <dgm:t>
        <a:bodyPr/>
        <a:lstStyle/>
        <a:p>
          <a:endParaRPr lang="ru-RU"/>
        </a:p>
      </dgm:t>
    </dgm:pt>
    <dgm:pt modelId="{523E2D86-4F60-45E5-883D-A07532134546}" type="sibTrans" cxnId="{99851AE6-1F91-4393-9B2F-3453923FDC3C}">
      <dgm:prSet/>
      <dgm:spPr/>
      <dgm:t>
        <a:bodyPr/>
        <a:lstStyle/>
        <a:p>
          <a:endParaRPr lang="ru-RU"/>
        </a:p>
      </dgm:t>
    </dgm:pt>
    <dgm:pt modelId="{021167F5-4729-45E3-8BBA-5F7418D5755E}">
      <dgm:prSet phldrT="[Текст]" custT="1"/>
      <dgm:spPr/>
      <dgm:t>
        <a:bodyPr/>
        <a:lstStyle/>
        <a:p>
          <a:r>
            <a:rPr lang="ru-RU" sz="3200" dirty="0" smtClean="0">
              <a:latin typeface="Times New Roman" panose="02020603050405020304" pitchFamily="18" charset="0"/>
              <a:cs typeface="Times New Roman" panose="02020603050405020304" pitchFamily="18" charset="0"/>
            </a:rPr>
            <a:t>Учет индивидуальных особенностей</a:t>
          </a:r>
          <a:endParaRPr lang="ru-RU" sz="3200" dirty="0">
            <a:latin typeface="Times New Roman" panose="02020603050405020304" pitchFamily="18" charset="0"/>
            <a:cs typeface="Times New Roman" panose="02020603050405020304" pitchFamily="18" charset="0"/>
          </a:endParaRPr>
        </a:p>
      </dgm:t>
    </dgm:pt>
    <dgm:pt modelId="{7D1EDAEA-5C55-49A4-9D5E-8122B0D4FF1D}" type="parTrans" cxnId="{FF87617B-C550-4458-8F64-C07EA3C157B6}">
      <dgm:prSet/>
      <dgm:spPr/>
      <dgm:t>
        <a:bodyPr/>
        <a:lstStyle/>
        <a:p>
          <a:endParaRPr lang="ru-RU"/>
        </a:p>
      </dgm:t>
    </dgm:pt>
    <dgm:pt modelId="{E93A18E2-F513-4B17-8302-C05E6CE8D013}" type="sibTrans" cxnId="{FF87617B-C550-4458-8F64-C07EA3C157B6}">
      <dgm:prSet/>
      <dgm:spPr/>
      <dgm:t>
        <a:bodyPr/>
        <a:lstStyle/>
        <a:p>
          <a:endParaRPr lang="ru-RU"/>
        </a:p>
      </dgm:t>
    </dgm:pt>
    <dgm:pt modelId="{EFD6E2E0-A8FA-4A4F-A70D-7EDC249F0C08}">
      <dgm:prSet phldrT="[Текст]" custT="1"/>
      <dgm:spPr/>
      <dgm:t>
        <a:bodyPr/>
        <a:lstStyle/>
        <a:p>
          <a:r>
            <a:rPr lang="ru-RU" sz="3200" dirty="0" smtClean="0">
              <a:latin typeface="Times New Roman" panose="02020603050405020304" pitchFamily="18" charset="0"/>
              <a:cs typeface="Times New Roman" panose="02020603050405020304" pitchFamily="18" charset="0"/>
            </a:rPr>
            <a:t>Разнообразие видов д/з</a:t>
          </a:r>
          <a:endParaRPr lang="ru-RU" sz="3200" dirty="0">
            <a:latin typeface="Times New Roman" panose="02020603050405020304" pitchFamily="18" charset="0"/>
            <a:cs typeface="Times New Roman" panose="02020603050405020304" pitchFamily="18" charset="0"/>
          </a:endParaRPr>
        </a:p>
      </dgm:t>
    </dgm:pt>
    <dgm:pt modelId="{93024EDE-61CF-4CD4-B704-716C8499079D}" type="parTrans" cxnId="{A2276F6A-1139-42D0-9B24-EF3E55656995}">
      <dgm:prSet/>
      <dgm:spPr/>
      <dgm:t>
        <a:bodyPr/>
        <a:lstStyle/>
        <a:p>
          <a:endParaRPr lang="ru-RU"/>
        </a:p>
      </dgm:t>
    </dgm:pt>
    <dgm:pt modelId="{EAE68FB2-9A13-4121-A73A-95148E26F2E1}" type="sibTrans" cxnId="{A2276F6A-1139-42D0-9B24-EF3E55656995}">
      <dgm:prSet/>
      <dgm:spPr/>
      <dgm:t>
        <a:bodyPr/>
        <a:lstStyle/>
        <a:p>
          <a:endParaRPr lang="ru-RU"/>
        </a:p>
      </dgm:t>
    </dgm:pt>
    <dgm:pt modelId="{696390D0-191C-4AC8-8C97-44D03C7AD4B0}">
      <dgm:prSet phldrT="[Текст]" custT="1"/>
      <dgm:spPr/>
      <dgm:t>
        <a:bodyPr/>
        <a:lstStyle/>
        <a:p>
          <a:r>
            <a:rPr lang="ru-RU" sz="3200" dirty="0" smtClean="0">
              <a:latin typeface="Times New Roman" panose="02020603050405020304" pitchFamily="18" charset="0"/>
              <a:cs typeface="Times New Roman" panose="02020603050405020304" pitchFamily="18" charset="0"/>
            </a:rPr>
            <a:t>Логическая  связь  с материалом урока</a:t>
          </a:r>
          <a:endParaRPr lang="ru-RU" sz="3200" dirty="0">
            <a:latin typeface="Times New Roman" panose="02020603050405020304" pitchFamily="18" charset="0"/>
            <a:cs typeface="Times New Roman" panose="02020603050405020304" pitchFamily="18" charset="0"/>
          </a:endParaRPr>
        </a:p>
      </dgm:t>
    </dgm:pt>
    <dgm:pt modelId="{E8EA48A4-E27D-46B2-B58E-6A70A8C95368}" type="parTrans" cxnId="{770374C4-3078-4AD8-977B-18611255590D}">
      <dgm:prSet/>
      <dgm:spPr/>
      <dgm:t>
        <a:bodyPr/>
        <a:lstStyle/>
        <a:p>
          <a:endParaRPr lang="ru-RU"/>
        </a:p>
      </dgm:t>
    </dgm:pt>
    <dgm:pt modelId="{3306EBEC-1403-42A1-A7A2-48FC74028B45}" type="sibTrans" cxnId="{770374C4-3078-4AD8-977B-18611255590D}">
      <dgm:prSet/>
      <dgm:spPr/>
      <dgm:t>
        <a:bodyPr/>
        <a:lstStyle/>
        <a:p>
          <a:endParaRPr lang="ru-RU"/>
        </a:p>
      </dgm:t>
    </dgm:pt>
    <dgm:pt modelId="{2F923147-747E-46DB-BAA6-7E5528EF7739}">
      <dgm:prSet phldrT="[Текст]" custT="1"/>
      <dgm:spPr/>
      <dgm:t>
        <a:bodyPr/>
        <a:lstStyle/>
        <a:p>
          <a:r>
            <a:rPr lang="ru-RU" sz="3200" dirty="0" smtClean="0">
              <a:latin typeface="Times New Roman" panose="02020603050405020304" pitchFamily="18" charset="0"/>
              <a:cs typeface="Times New Roman" panose="02020603050405020304" pitchFamily="18" charset="0"/>
            </a:rPr>
            <a:t>Наличие инструктажа на уроке</a:t>
          </a:r>
          <a:endParaRPr lang="ru-RU" sz="3200" dirty="0">
            <a:latin typeface="Times New Roman" panose="02020603050405020304" pitchFamily="18" charset="0"/>
            <a:cs typeface="Times New Roman" panose="02020603050405020304" pitchFamily="18" charset="0"/>
          </a:endParaRPr>
        </a:p>
      </dgm:t>
    </dgm:pt>
    <dgm:pt modelId="{C8166375-C32B-420A-A1A0-826747AF7FC7}" type="parTrans" cxnId="{B8A5F36A-3C8F-4CF7-8FAC-E5BF3549673D}">
      <dgm:prSet/>
      <dgm:spPr/>
      <dgm:t>
        <a:bodyPr/>
        <a:lstStyle/>
        <a:p>
          <a:endParaRPr lang="ru-RU"/>
        </a:p>
      </dgm:t>
    </dgm:pt>
    <dgm:pt modelId="{EF2B3027-C3AD-4FBC-BE80-27AA97027478}" type="sibTrans" cxnId="{B8A5F36A-3C8F-4CF7-8FAC-E5BF3549673D}">
      <dgm:prSet/>
      <dgm:spPr/>
      <dgm:t>
        <a:bodyPr/>
        <a:lstStyle/>
        <a:p>
          <a:endParaRPr lang="ru-RU"/>
        </a:p>
      </dgm:t>
    </dgm:pt>
    <dgm:pt modelId="{95EFBB5F-6F51-4F28-A94D-313D70BA7E11}" type="pres">
      <dgm:prSet presAssocID="{0356821B-DD46-45F3-A010-DF6BBBC7E704}" presName="Name0" presStyleCnt="0">
        <dgm:presLayoutVars>
          <dgm:chPref val="1"/>
          <dgm:dir/>
          <dgm:animOne val="branch"/>
          <dgm:animLvl val="lvl"/>
          <dgm:resizeHandles val="exact"/>
        </dgm:presLayoutVars>
      </dgm:prSet>
      <dgm:spPr/>
      <dgm:t>
        <a:bodyPr/>
        <a:lstStyle/>
        <a:p>
          <a:endParaRPr lang="ru-RU"/>
        </a:p>
      </dgm:t>
    </dgm:pt>
    <dgm:pt modelId="{049CA3CB-A423-4F85-ABA9-D6CDCA1C080A}" type="pres">
      <dgm:prSet presAssocID="{93BD7CAB-29FE-404D-B162-2B4FC9F5C0EE}" presName="root1" presStyleCnt="0"/>
      <dgm:spPr/>
    </dgm:pt>
    <dgm:pt modelId="{645CC5F1-25DB-4D39-9C70-ED272659A128}" type="pres">
      <dgm:prSet presAssocID="{93BD7CAB-29FE-404D-B162-2B4FC9F5C0EE}" presName="LevelOneTextNode" presStyleLbl="node0" presStyleIdx="0" presStyleCnt="1" custScaleX="129832">
        <dgm:presLayoutVars>
          <dgm:chPref val="3"/>
        </dgm:presLayoutVars>
      </dgm:prSet>
      <dgm:spPr/>
      <dgm:t>
        <a:bodyPr/>
        <a:lstStyle/>
        <a:p>
          <a:endParaRPr lang="ru-RU"/>
        </a:p>
      </dgm:t>
    </dgm:pt>
    <dgm:pt modelId="{4A4C9274-90F8-47F1-952B-B2D8E6CDE69B}" type="pres">
      <dgm:prSet presAssocID="{93BD7CAB-29FE-404D-B162-2B4FC9F5C0EE}" presName="level2hierChild" presStyleCnt="0"/>
      <dgm:spPr/>
    </dgm:pt>
    <dgm:pt modelId="{5682991D-F7B4-41E3-9C53-741D3CD89CE4}" type="pres">
      <dgm:prSet presAssocID="{4D7EA672-D2B4-4654-81A7-AFAABF1819FB}" presName="conn2-1" presStyleLbl="parChTrans1D2" presStyleIdx="0" presStyleCnt="6"/>
      <dgm:spPr/>
      <dgm:t>
        <a:bodyPr/>
        <a:lstStyle/>
        <a:p>
          <a:endParaRPr lang="ru-RU"/>
        </a:p>
      </dgm:t>
    </dgm:pt>
    <dgm:pt modelId="{FB6F0179-A85F-4927-BE06-9D8B1E83C452}" type="pres">
      <dgm:prSet presAssocID="{4D7EA672-D2B4-4654-81A7-AFAABF1819FB}" presName="connTx" presStyleLbl="parChTrans1D2" presStyleIdx="0" presStyleCnt="6"/>
      <dgm:spPr/>
      <dgm:t>
        <a:bodyPr/>
        <a:lstStyle/>
        <a:p>
          <a:endParaRPr lang="ru-RU"/>
        </a:p>
      </dgm:t>
    </dgm:pt>
    <dgm:pt modelId="{50BAF1A2-079C-4423-AFFB-39FC47E34454}" type="pres">
      <dgm:prSet presAssocID="{6E4D9CD3-5826-44E3-A0B9-FB0A532A2907}" presName="root2" presStyleCnt="0"/>
      <dgm:spPr/>
    </dgm:pt>
    <dgm:pt modelId="{FD6566C6-BB85-4839-9913-498E0E961E40}" type="pres">
      <dgm:prSet presAssocID="{6E4D9CD3-5826-44E3-A0B9-FB0A532A2907}" presName="LevelTwoTextNode" presStyleLbl="node2" presStyleIdx="0" presStyleCnt="6" custScaleX="215823" custScaleY="85602">
        <dgm:presLayoutVars>
          <dgm:chPref val="3"/>
        </dgm:presLayoutVars>
      </dgm:prSet>
      <dgm:spPr/>
      <dgm:t>
        <a:bodyPr/>
        <a:lstStyle/>
        <a:p>
          <a:endParaRPr lang="ru-RU"/>
        </a:p>
      </dgm:t>
    </dgm:pt>
    <dgm:pt modelId="{42861EA2-CE4F-458D-BA97-AFFC35A9A254}" type="pres">
      <dgm:prSet presAssocID="{6E4D9CD3-5826-44E3-A0B9-FB0A532A2907}" presName="level3hierChild" presStyleCnt="0"/>
      <dgm:spPr/>
    </dgm:pt>
    <dgm:pt modelId="{B4BDD2F1-D9D3-4759-A2B2-34D38511A839}" type="pres">
      <dgm:prSet presAssocID="{E8EA48A4-E27D-46B2-B58E-6A70A8C95368}" presName="conn2-1" presStyleLbl="parChTrans1D2" presStyleIdx="1" presStyleCnt="6"/>
      <dgm:spPr/>
      <dgm:t>
        <a:bodyPr/>
        <a:lstStyle/>
        <a:p>
          <a:endParaRPr lang="ru-RU"/>
        </a:p>
      </dgm:t>
    </dgm:pt>
    <dgm:pt modelId="{1203E247-03AB-42AF-A492-08283562F761}" type="pres">
      <dgm:prSet presAssocID="{E8EA48A4-E27D-46B2-B58E-6A70A8C95368}" presName="connTx" presStyleLbl="parChTrans1D2" presStyleIdx="1" presStyleCnt="6"/>
      <dgm:spPr/>
      <dgm:t>
        <a:bodyPr/>
        <a:lstStyle/>
        <a:p>
          <a:endParaRPr lang="ru-RU"/>
        </a:p>
      </dgm:t>
    </dgm:pt>
    <dgm:pt modelId="{188D5570-AC03-4974-BC3B-866AD10B03B1}" type="pres">
      <dgm:prSet presAssocID="{696390D0-191C-4AC8-8C97-44D03C7AD4B0}" presName="root2" presStyleCnt="0"/>
      <dgm:spPr/>
    </dgm:pt>
    <dgm:pt modelId="{6DE526E0-D0C6-44C4-83CE-483998EE97BC}" type="pres">
      <dgm:prSet presAssocID="{696390D0-191C-4AC8-8C97-44D03C7AD4B0}" presName="LevelTwoTextNode" presStyleLbl="node2" presStyleIdx="1" presStyleCnt="6" custScaleX="215823" custScaleY="109499">
        <dgm:presLayoutVars>
          <dgm:chPref val="3"/>
        </dgm:presLayoutVars>
      </dgm:prSet>
      <dgm:spPr/>
      <dgm:t>
        <a:bodyPr/>
        <a:lstStyle/>
        <a:p>
          <a:endParaRPr lang="ru-RU"/>
        </a:p>
      </dgm:t>
    </dgm:pt>
    <dgm:pt modelId="{BF218747-55CA-4E3C-8AAF-C9817C4D2DBF}" type="pres">
      <dgm:prSet presAssocID="{696390D0-191C-4AC8-8C97-44D03C7AD4B0}" presName="level3hierChild" presStyleCnt="0"/>
      <dgm:spPr/>
    </dgm:pt>
    <dgm:pt modelId="{D72DAD8D-D298-48E5-B584-EB84A2CCF260}" type="pres">
      <dgm:prSet presAssocID="{93024EDE-61CF-4CD4-B704-716C8499079D}" presName="conn2-1" presStyleLbl="parChTrans1D2" presStyleIdx="2" presStyleCnt="6"/>
      <dgm:spPr/>
      <dgm:t>
        <a:bodyPr/>
        <a:lstStyle/>
        <a:p>
          <a:endParaRPr lang="ru-RU"/>
        </a:p>
      </dgm:t>
    </dgm:pt>
    <dgm:pt modelId="{8F2F903A-C083-45A7-87C7-CECADA34643B}" type="pres">
      <dgm:prSet presAssocID="{93024EDE-61CF-4CD4-B704-716C8499079D}" presName="connTx" presStyleLbl="parChTrans1D2" presStyleIdx="2" presStyleCnt="6"/>
      <dgm:spPr/>
      <dgm:t>
        <a:bodyPr/>
        <a:lstStyle/>
        <a:p>
          <a:endParaRPr lang="ru-RU"/>
        </a:p>
      </dgm:t>
    </dgm:pt>
    <dgm:pt modelId="{1E0748D9-738F-4688-989B-0B5E24DBFF11}" type="pres">
      <dgm:prSet presAssocID="{EFD6E2E0-A8FA-4A4F-A70D-7EDC249F0C08}" presName="root2" presStyleCnt="0"/>
      <dgm:spPr/>
    </dgm:pt>
    <dgm:pt modelId="{14F78F78-DA0C-42E4-AF76-9C5CA4ECC68D}" type="pres">
      <dgm:prSet presAssocID="{EFD6E2E0-A8FA-4A4F-A70D-7EDC249F0C08}" presName="LevelTwoTextNode" presStyleLbl="node2" presStyleIdx="2" presStyleCnt="6" custScaleX="215823" custScaleY="78683" custLinFactNeighborX="374" custLinFactNeighborY="400">
        <dgm:presLayoutVars>
          <dgm:chPref val="3"/>
        </dgm:presLayoutVars>
      </dgm:prSet>
      <dgm:spPr/>
      <dgm:t>
        <a:bodyPr/>
        <a:lstStyle/>
        <a:p>
          <a:endParaRPr lang="ru-RU"/>
        </a:p>
      </dgm:t>
    </dgm:pt>
    <dgm:pt modelId="{280A80E4-BA03-4671-A1C7-D8EE6693FEB9}" type="pres">
      <dgm:prSet presAssocID="{EFD6E2E0-A8FA-4A4F-A70D-7EDC249F0C08}" presName="level3hierChild" presStyleCnt="0"/>
      <dgm:spPr/>
    </dgm:pt>
    <dgm:pt modelId="{B6D54567-780E-4885-AA56-5D2B1DD07A7F}" type="pres">
      <dgm:prSet presAssocID="{AB115501-4F0C-4C3B-BA61-8CCBF985E756}" presName="conn2-1" presStyleLbl="parChTrans1D2" presStyleIdx="3" presStyleCnt="6"/>
      <dgm:spPr/>
      <dgm:t>
        <a:bodyPr/>
        <a:lstStyle/>
        <a:p>
          <a:endParaRPr lang="ru-RU"/>
        </a:p>
      </dgm:t>
    </dgm:pt>
    <dgm:pt modelId="{2D626B35-90AF-4D2C-B74A-E1C65BEA495F}" type="pres">
      <dgm:prSet presAssocID="{AB115501-4F0C-4C3B-BA61-8CCBF985E756}" presName="connTx" presStyleLbl="parChTrans1D2" presStyleIdx="3" presStyleCnt="6"/>
      <dgm:spPr/>
      <dgm:t>
        <a:bodyPr/>
        <a:lstStyle/>
        <a:p>
          <a:endParaRPr lang="ru-RU"/>
        </a:p>
      </dgm:t>
    </dgm:pt>
    <dgm:pt modelId="{A806FC49-88EF-4311-AF44-3222372EDAE0}" type="pres">
      <dgm:prSet presAssocID="{FD9C196A-CD27-45C4-AFAB-A289178E6BF7}" presName="root2" presStyleCnt="0"/>
      <dgm:spPr/>
    </dgm:pt>
    <dgm:pt modelId="{90113BA8-1640-42BB-B7B0-A6EA5B0B9275}" type="pres">
      <dgm:prSet presAssocID="{FD9C196A-CD27-45C4-AFAB-A289178E6BF7}" presName="LevelTwoTextNode" presStyleLbl="node2" presStyleIdx="3" presStyleCnt="6" custScaleX="215823" custScaleY="87372">
        <dgm:presLayoutVars>
          <dgm:chPref val="3"/>
        </dgm:presLayoutVars>
      </dgm:prSet>
      <dgm:spPr/>
      <dgm:t>
        <a:bodyPr/>
        <a:lstStyle/>
        <a:p>
          <a:endParaRPr lang="ru-RU"/>
        </a:p>
      </dgm:t>
    </dgm:pt>
    <dgm:pt modelId="{A52B7460-3959-44A7-ADD7-9F06671C2C05}" type="pres">
      <dgm:prSet presAssocID="{FD9C196A-CD27-45C4-AFAB-A289178E6BF7}" presName="level3hierChild" presStyleCnt="0"/>
      <dgm:spPr/>
    </dgm:pt>
    <dgm:pt modelId="{9BA96680-50D2-467D-835D-3E09E3288729}" type="pres">
      <dgm:prSet presAssocID="{7D1EDAEA-5C55-49A4-9D5E-8122B0D4FF1D}" presName="conn2-1" presStyleLbl="parChTrans1D2" presStyleIdx="4" presStyleCnt="6"/>
      <dgm:spPr/>
      <dgm:t>
        <a:bodyPr/>
        <a:lstStyle/>
        <a:p>
          <a:endParaRPr lang="ru-RU"/>
        </a:p>
      </dgm:t>
    </dgm:pt>
    <dgm:pt modelId="{AFB5DFFA-1B29-4CE1-8EDF-DA6FB8481BB0}" type="pres">
      <dgm:prSet presAssocID="{7D1EDAEA-5C55-49A4-9D5E-8122B0D4FF1D}" presName="connTx" presStyleLbl="parChTrans1D2" presStyleIdx="4" presStyleCnt="6"/>
      <dgm:spPr/>
      <dgm:t>
        <a:bodyPr/>
        <a:lstStyle/>
        <a:p>
          <a:endParaRPr lang="ru-RU"/>
        </a:p>
      </dgm:t>
    </dgm:pt>
    <dgm:pt modelId="{EBFAED57-CE55-4E3F-930D-481F16391BE7}" type="pres">
      <dgm:prSet presAssocID="{021167F5-4729-45E3-8BBA-5F7418D5755E}" presName="root2" presStyleCnt="0"/>
      <dgm:spPr/>
    </dgm:pt>
    <dgm:pt modelId="{67C53085-3DC2-4EFA-BE37-EE945E64D7AD}" type="pres">
      <dgm:prSet presAssocID="{021167F5-4729-45E3-8BBA-5F7418D5755E}" presName="LevelTwoTextNode" presStyleLbl="node2" presStyleIdx="4" presStyleCnt="6" custScaleX="216244" custScaleY="105111">
        <dgm:presLayoutVars>
          <dgm:chPref val="3"/>
        </dgm:presLayoutVars>
      </dgm:prSet>
      <dgm:spPr/>
      <dgm:t>
        <a:bodyPr/>
        <a:lstStyle/>
        <a:p>
          <a:endParaRPr lang="ru-RU"/>
        </a:p>
      </dgm:t>
    </dgm:pt>
    <dgm:pt modelId="{11F5E15B-97B1-4F6D-8FA7-ED8D8389C70C}" type="pres">
      <dgm:prSet presAssocID="{021167F5-4729-45E3-8BBA-5F7418D5755E}" presName="level3hierChild" presStyleCnt="0"/>
      <dgm:spPr/>
    </dgm:pt>
    <dgm:pt modelId="{947A3B3A-74AC-4F62-B53B-99E3FF093B8A}" type="pres">
      <dgm:prSet presAssocID="{C8166375-C32B-420A-A1A0-826747AF7FC7}" presName="conn2-1" presStyleLbl="parChTrans1D2" presStyleIdx="5" presStyleCnt="6"/>
      <dgm:spPr/>
      <dgm:t>
        <a:bodyPr/>
        <a:lstStyle/>
        <a:p>
          <a:endParaRPr lang="ru-RU"/>
        </a:p>
      </dgm:t>
    </dgm:pt>
    <dgm:pt modelId="{345A9351-CA43-47E2-B5C5-4CCF16DF0749}" type="pres">
      <dgm:prSet presAssocID="{C8166375-C32B-420A-A1A0-826747AF7FC7}" presName="connTx" presStyleLbl="parChTrans1D2" presStyleIdx="5" presStyleCnt="6"/>
      <dgm:spPr/>
      <dgm:t>
        <a:bodyPr/>
        <a:lstStyle/>
        <a:p>
          <a:endParaRPr lang="ru-RU"/>
        </a:p>
      </dgm:t>
    </dgm:pt>
    <dgm:pt modelId="{DABAD437-931F-4AFF-B2ED-05380E606B59}" type="pres">
      <dgm:prSet presAssocID="{2F923147-747E-46DB-BAA6-7E5528EF7739}" presName="root2" presStyleCnt="0"/>
      <dgm:spPr/>
    </dgm:pt>
    <dgm:pt modelId="{BA737540-C60C-4E28-9603-35CE3BE5CA57}" type="pres">
      <dgm:prSet presAssocID="{2F923147-747E-46DB-BAA6-7E5528EF7739}" presName="LevelTwoTextNode" presStyleLbl="node2" presStyleIdx="5" presStyleCnt="6" custScaleX="216244" custScaleY="76059">
        <dgm:presLayoutVars>
          <dgm:chPref val="3"/>
        </dgm:presLayoutVars>
      </dgm:prSet>
      <dgm:spPr/>
      <dgm:t>
        <a:bodyPr/>
        <a:lstStyle/>
        <a:p>
          <a:endParaRPr lang="ru-RU"/>
        </a:p>
      </dgm:t>
    </dgm:pt>
    <dgm:pt modelId="{54BBB0E7-A3A7-4D56-AC61-22803B9B9AAD}" type="pres">
      <dgm:prSet presAssocID="{2F923147-747E-46DB-BAA6-7E5528EF7739}" presName="level3hierChild" presStyleCnt="0"/>
      <dgm:spPr/>
    </dgm:pt>
  </dgm:ptLst>
  <dgm:cxnLst>
    <dgm:cxn modelId="{18EA9D67-D1D0-4ED1-9D21-D68D99EBCE85}" type="presOf" srcId="{93024EDE-61CF-4CD4-B704-716C8499079D}" destId="{D72DAD8D-D298-48E5-B584-EB84A2CCF260}" srcOrd="0" destOrd="0" presId="urn:microsoft.com/office/officeart/2008/layout/HorizontalMultiLevelHierarchy"/>
    <dgm:cxn modelId="{5B0369DA-C60F-48C6-AF32-061BBF63A986}" srcId="{93BD7CAB-29FE-404D-B162-2B4FC9F5C0EE}" destId="{6E4D9CD3-5826-44E3-A0B9-FB0A532A2907}" srcOrd="0" destOrd="0" parTransId="{4D7EA672-D2B4-4654-81A7-AFAABF1819FB}" sibTransId="{59F1420E-DF57-471F-A3CC-6803CD456E61}"/>
    <dgm:cxn modelId="{882D7A59-39EF-466D-AB82-EE80CA8ABABB}" type="presOf" srcId="{6E4D9CD3-5826-44E3-A0B9-FB0A532A2907}" destId="{FD6566C6-BB85-4839-9913-498E0E961E40}" srcOrd="0" destOrd="0" presId="urn:microsoft.com/office/officeart/2008/layout/HorizontalMultiLevelHierarchy"/>
    <dgm:cxn modelId="{7E50FB3B-348F-436E-A0FA-73C77676C502}" type="presOf" srcId="{0356821B-DD46-45F3-A010-DF6BBBC7E704}" destId="{95EFBB5F-6F51-4F28-A94D-313D70BA7E11}" srcOrd="0" destOrd="0" presId="urn:microsoft.com/office/officeart/2008/layout/HorizontalMultiLevelHierarchy"/>
    <dgm:cxn modelId="{26F9644C-0D24-428A-AC76-FAC2B48574B1}" type="presOf" srcId="{696390D0-191C-4AC8-8C97-44D03C7AD4B0}" destId="{6DE526E0-D0C6-44C4-83CE-483998EE97BC}" srcOrd="0" destOrd="0" presId="urn:microsoft.com/office/officeart/2008/layout/HorizontalMultiLevelHierarchy"/>
    <dgm:cxn modelId="{F18243E8-515D-4930-BC0D-7103582D46D0}" type="presOf" srcId="{FD9C196A-CD27-45C4-AFAB-A289178E6BF7}" destId="{90113BA8-1640-42BB-B7B0-A6EA5B0B9275}" srcOrd="0" destOrd="0" presId="urn:microsoft.com/office/officeart/2008/layout/HorizontalMultiLevelHierarchy"/>
    <dgm:cxn modelId="{BEFE569F-C18B-4793-B0AA-7160C7502B2E}" type="presOf" srcId="{C8166375-C32B-420A-A1A0-826747AF7FC7}" destId="{947A3B3A-74AC-4F62-B53B-99E3FF093B8A}" srcOrd="0" destOrd="0" presId="urn:microsoft.com/office/officeart/2008/layout/HorizontalMultiLevelHierarchy"/>
    <dgm:cxn modelId="{770374C4-3078-4AD8-977B-18611255590D}" srcId="{93BD7CAB-29FE-404D-B162-2B4FC9F5C0EE}" destId="{696390D0-191C-4AC8-8C97-44D03C7AD4B0}" srcOrd="1" destOrd="0" parTransId="{E8EA48A4-E27D-46B2-B58E-6A70A8C95368}" sibTransId="{3306EBEC-1403-42A1-A7A2-48FC74028B45}"/>
    <dgm:cxn modelId="{A80E153C-9330-4C81-BE7C-EB561FDD2D39}" type="presOf" srcId="{4D7EA672-D2B4-4654-81A7-AFAABF1819FB}" destId="{5682991D-F7B4-41E3-9C53-741D3CD89CE4}" srcOrd="0" destOrd="0" presId="urn:microsoft.com/office/officeart/2008/layout/HorizontalMultiLevelHierarchy"/>
    <dgm:cxn modelId="{A408EBC8-264A-4EC4-B11B-630EF7374E31}" type="presOf" srcId="{7D1EDAEA-5C55-49A4-9D5E-8122B0D4FF1D}" destId="{9BA96680-50D2-467D-835D-3E09E3288729}" srcOrd="0" destOrd="0" presId="urn:microsoft.com/office/officeart/2008/layout/HorizontalMultiLevelHierarchy"/>
    <dgm:cxn modelId="{FF87617B-C550-4458-8F64-C07EA3C157B6}" srcId="{93BD7CAB-29FE-404D-B162-2B4FC9F5C0EE}" destId="{021167F5-4729-45E3-8BBA-5F7418D5755E}" srcOrd="4" destOrd="0" parTransId="{7D1EDAEA-5C55-49A4-9D5E-8122B0D4FF1D}" sibTransId="{E93A18E2-F513-4B17-8302-C05E6CE8D013}"/>
    <dgm:cxn modelId="{99851AE6-1F91-4393-9B2F-3453923FDC3C}" srcId="{93BD7CAB-29FE-404D-B162-2B4FC9F5C0EE}" destId="{FD9C196A-CD27-45C4-AFAB-A289178E6BF7}" srcOrd="3" destOrd="0" parTransId="{AB115501-4F0C-4C3B-BA61-8CCBF985E756}" sibTransId="{523E2D86-4F60-45E5-883D-A07532134546}"/>
    <dgm:cxn modelId="{6C948D35-CC15-4147-93FC-BADA40376849}" type="presOf" srcId="{93024EDE-61CF-4CD4-B704-716C8499079D}" destId="{8F2F903A-C083-45A7-87C7-CECADA34643B}" srcOrd="1" destOrd="0" presId="urn:microsoft.com/office/officeart/2008/layout/HorizontalMultiLevelHierarchy"/>
    <dgm:cxn modelId="{8E27193B-675D-4172-91CF-85F12C4392C4}" type="presOf" srcId="{C8166375-C32B-420A-A1A0-826747AF7FC7}" destId="{345A9351-CA43-47E2-B5C5-4CCF16DF0749}" srcOrd="1" destOrd="0" presId="urn:microsoft.com/office/officeart/2008/layout/HorizontalMultiLevelHierarchy"/>
    <dgm:cxn modelId="{C623DB7E-32C4-4569-B922-AC1375B0F8A9}" type="presOf" srcId="{E8EA48A4-E27D-46B2-B58E-6A70A8C95368}" destId="{1203E247-03AB-42AF-A492-08283562F761}" srcOrd="1" destOrd="0" presId="urn:microsoft.com/office/officeart/2008/layout/HorizontalMultiLevelHierarchy"/>
    <dgm:cxn modelId="{3071A95E-CC93-4CFF-80A9-CC9B58F10855}" type="presOf" srcId="{7D1EDAEA-5C55-49A4-9D5E-8122B0D4FF1D}" destId="{AFB5DFFA-1B29-4CE1-8EDF-DA6FB8481BB0}" srcOrd="1" destOrd="0" presId="urn:microsoft.com/office/officeart/2008/layout/HorizontalMultiLevelHierarchy"/>
    <dgm:cxn modelId="{A2276F6A-1139-42D0-9B24-EF3E55656995}" srcId="{93BD7CAB-29FE-404D-B162-2B4FC9F5C0EE}" destId="{EFD6E2E0-A8FA-4A4F-A70D-7EDC249F0C08}" srcOrd="2" destOrd="0" parTransId="{93024EDE-61CF-4CD4-B704-716C8499079D}" sibTransId="{EAE68FB2-9A13-4121-A73A-95148E26F2E1}"/>
    <dgm:cxn modelId="{A0C5C48D-9EE6-4412-9BAC-B8B1729EFDFA}" type="presOf" srcId="{2F923147-747E-46DB-BAA6-7E5528EF7739}" destId="{BA737540-C60C-4E28-9603-35CE3BE5CA57}" srcOrd="0" destOrd="0" presId="urn:microsoft.com/office/officeart/2008/layout/HorizontalMultiLevelHierarchy"/>
    <dgm:cxn modelId="{D7EF24E5-414C-4171-8532-B1DBDEB3536F}" type="presOf" srcId="{4D7EA672-D2B4-4654-81A7-AFAABF1819FB}" destId="{FB6F0179-A85F-4927-BE06-9D8B1E83C452}" srcOrd="1" destOrd="0" presId="urn:microsoft.com/office/officeart/2008/layout/HorizontalMultiLevelHierarchy"/>
    <dgm:cxn modelId="{DE406A6F-1167-421B-A198-D9A11F453055}" type="presOf" srcId="{AB115501-4F0C-4C3B-BA61-8CCBF985E756}" destId="{2D626B35-90AF-4D2C-B74A-E1C65BEA495F}" srcOrd="1" destOrd="0" presId="urn:microsoft.com/office/officeart/2008/layout/HorizontalMultiLevelHierarchy"/>
    <dgm:cxn modelId="{1C0BB393-D763-462C-8544-CBB5B8E599B7}" type="presOf" srcId="{EFD6E2E0-A8FA-4A4F-A70D-7EDC249F0C08}" destId="{14F78F78-DA0C-42E4-AF76-9C5CA4ECC68D}" srcOrd="0" destOrd="0" presId="urn:microsoft.com/office/officeart/2008/layout/HorizontalMultiLevelHierarchy"/>
    <dgm:cxn modelId="{7AE44227-E895-4F9A-8505-007F154004A1}" type="presOf" srcId="{AB115501-4F0C-4C3B-BA61-8CCBF985E756}" destId="{B6D54567-780E-4885-AA56-5D2B1DD07A7F}" srcOrd="0" destOrd="0" presId="urn:microsoft.com/office/officeart/2008/layout/HorizontalMultiLevelHierarchy"/>
    <dgm:cxn modelId="{7B57753C-D48F-466E-B519-30237B1E2956}" type="presOf" srcId="{E8EA48A4-E27D-46B2-B58E-6A70A8C95368}" destId="{B4BDD2F1-D9D3-4759-A2B2-34D38511A839}" srcOrd="0" destOrd="0" presId="urn:microsoft.com/office/officeart/2008/layout/HorizontalMultiLevelHierarchy"/>
    <dgm:cxn modelId="{E0640CAB-3847-42EA-A8B2-AFC43A097D12}" type="presOf" srcId="{93BD7CAB-29FE-404D-B162-2B4FC9F5C0EE}" destId="{645CC5F1-25DB-4D39-9C70-ED272659A128}" srcOrd="0" destOrd="0" presId="urn:microsoft.com/office/officeart/2008/layout/HorizontalMultiLevelHierarchy"/>
    <dgm:cxn modelId="{FE167D37-BBC8-4463-BA23-48A4AD296B5B}" srcId="{0356821B-DD46-45F3-A010-DF6BBBC7E704}" destId="{93BD7CAB-29FE-404D-B162-2B4FC9F5C0EE}" srcOrd="0" destOrd="0" parTransId="{D6E2E127-0A51-432E-AD19-1E5424C04C99}" sibTransId="{1247C764-4F39-46BD-83D1-1614D748B2AA}"/>
    <dgm:cxn modelId="{B8A5F36A-3C8F-4CF7-8FAC-E5BF3549673D}" srcId="{93BD7CAB-29FE-404D-B162-2B4FC9F5C0EE}" destId="{2F923147-747E-46DB-BAA6-7E5528EF7739}" srcOrd="5" destOrd="0" parTransId="{C8166375-C32B-420A-A1A0-826747AF7FC7}" sibTransId="{EF2B3027-C3AD-4FBC-BE80-27AA97027478}"/>
    <dgm:cxn modelId="{9719FA0B-5A9C-4BCD-BDC9-7906A77553EE}" type="presOf" srcId="{021167F5-4729-45E3-8BBA-5F7418D5755E}" destId="{67C53085-3DC2-4EFA-BE37-EE945E64D7AD}" srcOrd="0" destOrd="0" presId="urn:microsoft.com/office/officeart/2008/layout/HorizontalMultiLevelHierarchy"/>
    <dgm:cxn modelId="{47359065-7F21-4561-B1F7-9EB73B920A55}" type="presParOf" srcId="{95EFBB5F-6F51-4F28-A94D-313D70BA7E11}" destId="{049CA3CB-A423-4F85-ABA9-D6CDCA1C080A}" srcOrd="0" destOrd="0" presId="urn:microsoft.com/office/officeart/2008/layout/HorizontalMultiLevelHierarchy"/>
    <dgm:cxn modelId="{312E99A9-5918-4079-A6A4-AB89EC5D6E4A}" type="presParOf" srcId="{049CA3CB-A423-4F85-ABA9-D6CDCA1C080A}" destId="{645CC5F1-25DB-4D39-9C70-ED272659A128}" srcOrd="0" destOrd="0" presId="urn:microsoft.com/office/officeart/2008/layout/HorizontalMultiLevelHierarchy"/>
    <dgm:cxn modelId="{3B762814-6196-451D-AC23-D0A190FB9BAB}" type="presParOf" srcId="{049CA3CB-A423-4F85-ABA9-D6CDCA1C080A}" destId="{4A4C9274-90F8-47F1-952B-B2D8E6CDE69B}" srcOrd="1" destOrd="0" presId="urn:microsoft.com/office/officeart/2008/layout/HorizontalMultiLevelHierarchy"/>
    <dgm:cxn modelId="{650DE4A0-68D0-4DB3-88BE-301A2C3963C9}" type="presParOf" srcId="{4A4C9274-90F8-47F1-952B-B2D8E6CDE69B}" destId="{5682991D-F7B4-41E3-9C53-741D3CD89CE4}" srcOrd="0" destOrd="0" presId="urn:microsoft.com/office/officeart/2008/layout/HorizontalMultiLevelHierarchy"/>
    <dgm:cxn modelId="{83490965-0887-4812-A87F-52C48A57D42F}" type="presParOf" srcId="{5682991D-F7B4-41E3-9C53-741D3CD89CE4}" destId="{FB6F0179-A85F-4927-BE06-9D8B1E83C452}" srcOrd="0" destOrd="0" presId="urn:microsoft.com/office/officeart/2008/layout/HorizontalMultiLevelHierarchy"/>
    <dgm:cxn modelId="{2ACD033E-B65A-4DF9-B8A7-AC6FA06212EA}" type="presParOf" srcId="{4A4C9274-90F8-47F1-952B-B2D8E6CDE69B}" destId="{50BAF1A2-079C-4423-AFFB-39FC47E34454}" srcOrd="1" destOrd="0" presId="urn:microsoft.com/office/officeart/2008/layout/HorizontalMultiLevelHierarchy"/>
    <dgm:cxn modelId="{C1246DD3-651D-4B3D-B9F6-5BAFF292A52A}" type="presParOf" srcId="{50BAF1A2-079C-4423-AFFB-39FC47E34454}" destId="{FD6566C6-BB85-4839-9913-498E0E961E40}" srcOrd="0" destOrd="0" presId="urn:microsoft.com/office/officeart/2008/layout/HorizontalMultiLevelHierarchy"/>
    <dgm:cxn modelId="{45533F34-D2C2-4646-943F-569DCCF6E5C8}" type="presParOf" srcId="{50BAF1A2-079C-4423-AFFB-39FC47E34454}" destId="{42861EA2-CE4F-458D-BA97-AFFC35A9A254}" srcOrd="1" destOrd="0" presId="urn:microsoft.com/office/officeart/2008/layout/HorizontalMultiLevelHierarchy"/>
    <dgm:cxn modelId="{1D53BD3B-F4A9-4F76-8952-26444E9B801D}" type="presParOf" srcId="{4A4C9274-90F8-47F1-952B-B2D8E6CDE69B}" destId="{B4BDD2F1-D9D3-4759-A2B2-34D38511A839}" srcOrd="2" destOrd="0" presId="urn:microsoft.com/office/officeart/2008/layout/HorizontalMultiLevelHierarchy"/>
    <dgm:cxn modelId="{24AD7794-2EC0-4004-B190-8C939FD680F4}" type="presParOf" srcId="{B4BDD2F1-D9D3-4759-A2B2-34D38511A839}" destId="{1203E247-03AB-42AF-A492-08283562F761}" srcOrd="0" destOrd="0" presId="urn:microsoft.com/office/officeart/2008/layout/HorizontalMultiLevelHierarchy"/>
    <dgm:cxn modelId="{980CEC58-DD03-4E03-A065-C98BA3FF7A22}" type="presParOf" srcId="{4A4C9274-90F8-47F1-952B-B2D8E6CDE69B}" destId="{188D5570-AC03-4974-BC3B-866AD10B03B1}" srcOrd="3" destOrd="0" presId="urn:microsoft.com/office/officeart/2008/layout/HorizontalMultiLevelHierarchy"/>
    <dgm:cxn modelId="{58975EA5-C5F2-49CD-B66C-150479DF7020}" type="presParOf" srcId="{188D5570-AC03-4974-BC3B-866AD10B03B1}" destId="{6DE526E0-D0C6-44C4-83CE-483998EE97BC}" srcOrd="0" destOrd="0" presId="urn:microsoft.com/office/officeart/2008/layout/HorizontalMultiLevelHierarchy"/>
    <dgm:cxn modelId="{374E1441-9E07-4DF7-92FF-FAFF403151CC}" type="presParOf" srcId="{188D5570-AC03-4974-BC3B-866AD10B03B1}" destId="{BF218747-55CA-4E3C-8AAF-C9817C4D2DBF}" srcOrd="1" destOrd="0" presId="urn:microsoft.com/office/officeart/2008/layout/HorizontalMultiLevelHierarchy"/>
    <dgm:cxn modelId="{E090830F-3042-4A48-9DD8-99D13A488134}" type="presParOf" srcId="{4A4C9274-90F8-47F1-952B-B2D8E6CDE69B}" destId="{D72DAD8D-D298-48E5-B584-EB84A2CCF260}" srcOrd="4" destOrd="0" presId="urn:microsoft.com/office/officeart/2008/layout/HorizontalMultiLevelHierarchy"/>
    <dgm:cxn modelId="{E6B2F3A9-88F9-41D8-89B2-A87E051F8405}" type="presParOf" srcId="{D72DAD8D-D298-48E5-B584-EB84A2CCF260}" destId="{8F2F903A-C083-45A7-87C7-CECADA34643B}" srcOrd="0" destOrd="0" presId="urn:microsoft.com/office/officeart/2008/layout/HorizontalMultiLevelHierarchy"/>
    <dgm:cxn modelId="{74AF6930-B576-4220-B618-C790B190C0C6}" type="presParOf" srcId="{4A4C9274-90F8-47F1-952B-B2D8E6CDE69B}" destId="{1E0748D9-738F-4688-989B-0B5E24DBFF11}" srcOrd="5" destOrd="0" presId="urn:microsoft.com/office/officeart/2008/layout/HorizontalMultiLevelHierarchy"/>
    <dgm:cxn modelId="{1E09D637-98A3-4760-8727-0EFAEF92FDFE}" type="presParOf" srcId="{1E0748D9-738F-4688-989B-0B5E24DBFF11}" destId="{14F78F78-DA0C-42E4-AF76-9C5CA4ECC68D}" srcOrd="0" destOrd="0" presId="urn:microsoft.com/office/officeart/2008/layout/HorizontalMultiLevelHierarchy"/>
    <dgm:cxn modelId="{63D69C4B-A528-4686-B26E-3C2D64D0A145}" type="presParOf" srcId="{1E0748D9-738F-4688-989B-0B5E24DBFF11}" destId="{280A80E4-BA03-4671-A1C7-D8EE6693FEB9}" srcOrd="1" destOrd="0" presId="urn:microsoft.com/office/officeart/2008/layout/HorizontalMultiLevelHierarchy"/>
    <dgm:cxn modelId="{F18590FB-8831-405E-8F62-05F1EBE9ED79}" type="presParOf" srcId="{4A4C9274-90F8-47F1-952B-B2D8E6CDE69B}" destId="{B6D54567-780E-4885-AA56-5D2B1DD07A7F}" srcOrd="6" destOrd="0" presId="urn:microsoft.com/office/officeart/2008/layout/HorizontalMultiLevelHierarchy"/>
    <dgm:cxn modelId="{E3F6D99B-FB80-48B9-AA14-E954CF7FFE02}" type="presParOf" srcId="{B6D54567-780E-4885-AA56-5D2B1DD07A7F}" destId="{2D626B35-90AF-4D2C-B74A-E1C65BEA495F}" srcOrd="0" destOrd="0" presId="urn:microsoft.com/office/officeart/2008/layout/HorizontalMultiLevelHierarchy"/>
    <dgm:cxn modelId="{E76C0E44-FD77-40EC-9573-1B4E167690E7}" type="presParOf" srcId="{4A4C9274-90F8-47F1-952B-B2D8E6CDE69B}" destId="{A806FC49-88EF-4311-AF44-3222372EDAE0}" srcOrd="7" destOrd="0" presId="urn:microsoft.com/office/officeart/2008/layout/HorizontalMultiLevelHierarchy"/>
    <dgm:cxn modelId="{62D3DF88-933F-4B85-A06F-4E3C022D77B5}" type="presParOf" srcId="{A806FC49-88EF-4311-AF44-3222372EDAE0}" destId="{90113BA8-1640-42BB-B7B0-A6EA5B0B9275}" srcOrd="0" destOrd="0" presId="urn:microsoft.com/office/officeart/2008/layout/HorizontalMultiLevelHierarchy"/>
    <dgm:cxn modelId="{7E77D94B-8B3B-4B3D-BD77-185C1FA662A4}" type="presParOf" srcId="{A806FC49-88EF-4311-AF44-3222372EDAE0}" destId="{A52B7460-3959-44A7-ADD7-9F06671C2C05}" srcOrd="1" destOrd="0" presId="urn:microsoft.com/office/officeart/2008/layout/HorizontalMultiLevelHierarchy"/>
    <dgm:cxn modelId="{EB47BDD7-3DB5-4D0E-BB37-788B0A15A41C}" type="presParOf" srcId="{4A4C9274-90F8-47F1-952B-B2D8E6CDE69B}" destId="{9BA96680-50D2-467D-835D-3E09E3288729}" srcOrd="8" destOrd="0" presId="urn:microsoft.com/office/officeart/2008/layout/HorizontalMultiLevelHierarchy"/>
    <dgm:cxn modelId="{10E7FE43-DC11-47AB-93DC-D2DB32D598BA}" type="presParOf" srcId="{9BA96680-50D2-467D-835D-3E09E3288729}" destId="{AFB5DFFA-1B29-4CE1-8EDF-DA6FB8481BB0}" srcOrd="0" destOrd="0" presId="urn:microsoft.com/office/officeart/2008/layout/HorizontalMultiLevelHierarchy"/>
    <dgm:cxn modelId="{38ECE1A8-C30C-453C-8009-749688A8AB1E}" type="presParOf" srcId="{4A4C9274-90F8-47F1-952B-B2D8E6CDE69B}" destId="{EBFAED57-CE55-4E3F-930D-481F16391BE7}" srcOrd="9" destOrd="0" presId="urn:microsoft.com/office/officeart/2008/layout/HorizontalMultiLevelHierarchy"/>
    <dgm:cxn modelId="{7564F587-5082-49A4-9D4E-A9FA313D8DE0}" type="presParOf" srcId="{EBFAED57-CE55-4E3F-930D-481F16391BE7}" destId="{67C53085-3DC2-4EFA-BE37-EE945E64D7AD}" srcOrd="0" destOrd="0" presId="urn:microsoft.com/office/officeart/2008/layout/HorizontalMultiLevelHierarchy"/>
    <dgm:cxn modelId="{3C7229F8-E04F-426D-B5C8-4526514FD3F3}" type="presParOf" srcId="{EBFAED57-CE55-4E3F-930D-481F16391BE7}" destId="{11F5E15B-97B1-4F6D-8FA7-ED8D8389C70C}" srcOrd="1" destOrd="0" presId="urn:microsoft.com/office/officeart/2008/layout/HorizontalMultiLevelHierarchy"/>
    <dgm:cxn modelId="{F2D4D963-B7AB-4AC9-91E2-2632BEC4934B}" type="presParOf" srcId="{4A4C9274-90F8-47F1-952B-B2D8E6CDE69B}" destId="{947A3B3A-74AC-4F62-B53B-99E3FF093B8A}" srcOrd="10" destOrd="0" presId="urn:microsoft.com/office/officeart/2008/layout/HorizontalMultiLevelHierarchy"/>
    <dgm:cxn modelId="{58D0D7C9-DF45-463D-B27B-9013C9073E23}" type="presParOf" srcId="{947A3B3A-74AC-4F62-B53B-99E3FF093B8A}" destId="{345A9351-CA43-47E2-B5C5-4CCF16DF0749}" srcOrd="0" destOrd="0" presId="urn:microsoft.com/office/officeart/2008/layout/HorizontalMultiLevelHierarchy"/>
    <dgm:cxn modelId="{C77A53C4-5B93-4789-A826-EC36BDD0291C}" type="presParOf" srcId="{4A4C9274-90F8-47F1-952B-B2D8E6CDE69B}" destId="{DABAD437-931F-4AFF-B2ED-05380E606B59}" srcOrd="11" destOrd="0" presId="urn:microsoft.com/office/officeart/2008/layout/HorizontalMultiLevelHierarchy"/>
    <dgm:cxn modelId="{AE3E4F08-C01A-4D7F-AC42-06193482BEFB}" type="presParOf" srcId="{DABAD437-931F-4AFF-B2ED-05380E606B59}" destId="{BA737540-C60C-4E28-9603-35CE3BE5CA57}" srcOrd="0" destOrd="0" presId="urn:microsoft.com/office/officeart/2008/layout/HorizontalMultiLevelHierarchy"/>
    <dgm:cxn modelId="{686C0E74-EB53-4266-8BC2-46C41D6B7E3C}" type="presParOf" srcId="{DABAD437-931F-4AFF-B2ED-05380E606B59}" destId="{54BBB0E7-A3A7-4D56-AC61-22803B9B9AAD}"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10E6DA-0DDD-43F1-874D-9B7AAEADC2E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986A1C4B-AA17-448D-A070-602685F9FBBA}">
      <dgm:prSet phldrT="[Текст]"/>
      <dgm:spPr/>
      <dgm:t>
        <a:bodyPr/>
        <a:lstStyle/>
        <a:p>
          <a:r>
            <a:rPr lang="ru-RU" dirty="0" smtClean="0">
              <a:latin typeface="Times New Roman" pitchFamily="18" charset="0"/>
              <a:cs typeface="Times New Roman" pitchFamily="18" charset="0"/>
            </a:rPr>
            <a:t>Окончание урока</a:t>
          </a:r>
          <a:endParaRPr lang="ru-RU" dirty="0">
            <a:latin typeface="Times New Roman" pitchFamily="18" charset="0"/>
            <a:cs typeface="Times New Roman" pitchFamily="18" charset="0"/>
          </a:endParaRPr>
        </a:p>
      </dgm:t>
    </dgm:pt>
    <dgm:pt modelId="{6C1E5227-85CB-4BB8-8074-EA688052A4B5}" type="parTrans" cxnId="{F72AE2FB-B50F-42D9-A3E2-3C174D51D63C}">
      <dgm:prSet/>
      <dgm:spPr/>
      <dgm:t>
        <a:bodyPr/>
        <a:lstStyle/>
        <a:p>
          <a:endParaRPr lang="ru-RU"/>
        </a:p>
      </dgm:t>
    </dgm:pt>
    <dgm:pt modelId="{0D1B4338-B6F0-491D-A2E8-0E9D5710F865}" type="sibTrans" cxnId="{F72AE2FB-B50F-42D9-A3E2-3C174D51D63C}">
      <dgm:prSet/>
      <dgm:spPr/>
      <dgm:t>
        <a:bodyPr/>
        <a:lstStyle/>
        <a:p>
          <a:endParaRPr lang="ru-RU"/>
        </a:p>
      </dgm:t>
    </dgm:pt>
    <dgm:pt modelId="{901DD413-1B0C-4780-B150-B2A2EE8FE566}">
      <dgm:prSet phldrT="[Текст]" custT="1"/>
      <dgm:spPr>
        <a:solidFill>
          <a:schemeClr val="accent1">
            <a:lumMod val="60000"/>
            <a:lumOff val="40000"/>
            <a:alpha val="90000"/>
          </a:schemeClr>
        </a:solidFill>
        <a:scene3d>
          <a:camera prst="orthographicFront"/>
          <a:lightRig rig="threePt" dir="t"/>
        </a:scene3d>
        <a:sp3d>
          <a:bevelT w="139700" h="139700" prst="divot"/>
        </a:sp3d>
      </dgm:spPr>
      <dgm:t>
        <a:bodyPr/>
        <a:lstStyle/>
        <a:p>
          <a:r>
            <a:rPr lang="ru-RU" sz="3200" dirty="0" smtClean="0">
              <a:latin typeface="Times New Roman" pitchFamily="18" charset="0"/>
              <a:cs typeface="Times New Roman" pitchFamily="18" charset="0"/>
            </a:rPr>
            <a:t>Задание, направленное на усвоение учебного материала </a:t>
          </a:r>
          <a:endParaRPr lang="ru-RU" sz="3200" dirty="0">
            <a:latin typeface="Times New Roman" pitchFamily="18" charset="0"/>
            <a:cs typeface="Times New Roman" pitchFamily="18" charset="0"/>
          </a:endParaRPr>
        </a:p>
      </dgm:t>
    </dgm:pt>
    <dgm:pt modelId="{98490203-2F3D-47F4-9F37-871538F1E03C}" type="parTrans" cxnId="{0C318E2F-CA3E-45DA-B6C4-190561B8CC37}">
      <dgm:prSet/>
      <dgm:spPr/>
      <dgm:t>
        <a:bodyPr/>
        <a:lstStyle/>
        <a:p>
          <a:endParaRPr lang="ru-RU"/>
        </a:p>
      </dgm:t>
    </dgm:pt>
    <dgm:pt modelId="{54EE3F9B-2C14-4118-B1CD-39E032AFC805}" type="sibTrans" cxnId="{0C318E2F-CA3E-45DA-B6C4-190561B8CC37}">
      <dgm:prSet/>
      <dgm:spPr/>
      <dgm:t>
        <a:bodyPr/>
        <a:lstStyle/>
        <a:p>
          <a:endParaRPr lang="ru-RU"/>
        </a:p>
      </dgm:t>
    </dgm:pt>
    <dgm:pt modelId="{F08F3DBB-17AE-45A9-8927-52D5DDA4AC8A}">
      <dgm:prSet phldrT="[Текст]"/>
      <dgm:spPr/>
      <dgm:t>
        <a:bodyPr/>
        <a:lstStyle/>
        <a:p>
          <a:r>
            <a:rPr lang="ru-RU" dirty="0" smtClean="0">
              <a:latin typeface="Times New Roman" pitchFamily="18" charset="0"/>
              <a:cs typeface="Times New Roman" pitchFamily="18" charset="0"/>
            </a:rPr>
            <a:t>По ходу урока</a:t>
          </a:r>
          <a:endParaRPr lang="ru-RU" dirty="0">
            <a:latin typeface="Times New Roman" pitchFamily="18" charset="0"/>
            <a:cs typeface="Times New Roman" pitchFamily="18" charset="0"/>
          </a:endParaRPr>
        </a:p>
      </dgm:t>
    </dgm:pt>
    <dgm:pt modelId="{1ED97A8D-8038-4E35-A19E-73A4E6F50746}" type="parTrans" cxnId="{85912109-6B5F-4952-80B1-AB632029BC79}">
      <dgm:prSet/>
      <dgm:spPr/>
      <dgm:t>
        <a:bodyPr/>
        <a:lstStyle/>
        <a:p>
          <a:endParaRPr lang="ru-RU"/>
        </a:p>
      </dgm:t>
    </dgm:pt>
    <dgm:pt modelId="{FE10FC16-FD5D-4E00-AF5C-90233B9CE1C0}" type="sibTrans" cxnId="{85912109-6B5F-4952-80B1-AB632029BC79}">
      <dgm:prSet/>
      <dgm:spPr/>
      <dgm:t>
        <a:bodyPr/>
        <a:lstStyle/>
        <a:p>
          <a:endParaRPr lang="ru-RU"/>
        </a:p>
      </dgm:t>
    </dgm:pt>
    <dgm:pt modelId="{F9D27CB8-9DAD-4F02-9352-3DDEF813819D}">
      <dgm:prSet phldrT="[Текст]" custT="1"/>
      <dgm:spPr>
        <a:solidFill>
          <a:schemeClr val="tx2">
            <a:lumMod val="40000"/>
            <a:lumOff val="60000"/>
            <a:alpha val="90000"/>
          </a:schemeClr>
        </a:solidFill>
        <a:scene3d>
          <a:camera prst="orthographicFront"/>
          <a:lightRig rig="threePt" dir="t"/>
        </a:scene3d>
        <a:sp3d>
          <a:bevelT w="139700" h="139700" prst="divot"/>
        </a:sp3d>
      </dgm:spPr>
      <dgm:t>
        <a:bodyPr/>
        <a:lstStyle/>
        <a:p>
          <a:r>
            <a:rPr lang="ru-RU" sz="3200" dirty="0" smtClean="0">
              <a:latin typeface="Times New Roman" pitchFamily="18" charset="0"/>
              <a:cs typeface="Times New Roman" pitchFamily="18" charset="0"/>
            </a:rPr>
            <a:t>Задание на закрепление навыка</a:t>
          </a:r>
          <a:endParaRPr lang="ru-RU" sz="3200" dirty="0">
            <a:latin typeface="Times New Roman" pitchFamily="18" charset="0"/>
            <a:cs typeface="Times New Roman" pitchFamily="18" charset="0"/>
          </a:endParaRPr>
        </a:p>
      </dgm:t>
    </dgm:pt>
    <dgm:pt modelId="{3BEBD6B5-E0C2-4E02-92A7-8A10025F765B}" type="parTrans" cxnId="{1B7CA001-14CD-4260-A8F8-E9112075376A}">
      <dgm:prSet/>
      <dgm:spPr/>
      <dgm:t>
        <a:bodyPr/>
        <a:lstStyle/>
        <a:p>
          <a:endParaRPr lang="ru-RU"/>
        </a:p>
      </dgm:t>
    </dgm:pt>
    <dgm:pt modelId="{F49921FC-2C15-426B-BB96-9ACB3D10B01B}" type="sibTrans" cxnId="{1B7CA001-14CD-4260-A8F8-E9112075376A}">
      <dgm:prSet/>
      <dgm:spPr/>
      <dgm:t>
        <a:bodyPr/>
        <a:lstStyle/>
        <a:p>
          <a:endParaRPr lang="ru-RU"/>
        </a:p>
      </dgm:t>
    </dgm:pt>
    <dgm:pt modelId="{7C2EE6EE-D34A-4D9F-B3B6-D1FF1B2CDFC9}">
      <dgm:prSet phldrT="[Текст]"/>
      <dgm:spPr/>
      <dgm:t>
        <a:bodyPr/>
        <a:lstStyle/>
        <a:p>
          <a:r>
            <a:rPr lang="ru-RU" dirty="0" smtClean="0">
              <a:latin typeface="Times New Roman" pitchFamily="18" charset="0"/>
              <a:cs typeface="Times New Roman" pitchFamily="18" charset="0"/>
            </a:rPr>
            <a:t>В начале урока</a:t>
          </a:r>
          <a:endParaRPr lang="ru-RU" dirty="0">
            <a:latin typeface="Times New Roman" pitchFamily="18" charset="0"/>
            <a:cs typeface="Times New Roman" pitchFamily="18" charset="0"/>
          </a:endParaRPr>
        </a:p>
      </dgm:t>
    </dgm:pt>
    <dgm:pt modelId="{D45653B4-110A-4685-B6EB-69D36EA5ABE0}" type="parTrans" cxnId="{D2006E09-F699-415F-892B-36298B82A2B6}">
      <dgm:prSet/>
      <dgm:spPr/>
      <dgm:t>
        <a:bodyPr/>
        <a:lstStyle/>
        <a:p>
          <a:endParaRPr lang="ru-RU"/>
        </a:p>
      </dgm:t>
    </dgm:pt>
    <dgm:pt modelId="{3883CFBF-E3B5-400B-AA18-11788A511473}" type="sibTrans" cxnId="{D2006E09-F699-415F-892B-36298B82A2B6}">
      <dgm:prSet/>
      <dgm:spPr/>
      <dgm:t>
        <a:bodyPr/>
        <a:lstStyle/>
        <a:p>
          <a:endParaRPr lang="ru-RU"/>
        </a:p>
      </dgm:t>
    </dgm:pt>
    <dgm:pt modelId="{4CAAE79C-23C2-4246-9752-8759A07190CA}">
      <dgm:prSet phldrT="[Текст]"/>
      <dgm:spPr>
        <a:solidFill>
          <a:schemeClr val="tx2">
            <a:lumMod val="40000"/>
            <a:lumOff val="60000"/>
            <a:alpha val="90000"/>
          </a:schemeClr>
        </a:solidFill>
        <a:scene3d>
          <a:camera prst="orthographicFront"/>
          <a:lightRig rig="threePt" dir="t"/>
        </a:scene3d>
        <a:sp3d>
          <a:bevelT w="139700" h="139700" prst="divot"/>
        </a:sp3d>
      </dgm:spPr>
      <dgm:t>
        <a:bodyPr/>
        <a:lstStyle/>
        <a:p>
          <a:r>
            <a:rPr lang="ru-RU" dirty="0" smtClean="0">
              <a:latin typeface="Times New Roman" pitchFamily="18" charset="0"/>
              <a:cs typeface="Times New Roman" pitchFamily="18" charset="0"/>
            </a:rPr>
            <a:t>Задание контролирующего характера</a:t>
          </a:r>
          <a:endParaRPr lang="ru-RU" dirty="0">
            <a:latin typeface="Times New Roman" pitchFamily="18" charset="0"/>
            <a:cs typeface="Times New Roman" pitchFamily="18" charset="0"/>
          </a:endParaRPr>
        </a:p>
      </dgm:t>
    </dgm:pt>
    <dgm:pt modelId="{F5D24518-C2EA-47D3-87BB-540A46FDF4DF}" type="parTrans" cxnId="{1B90B2B3-55F0-4485-B1AC-8053B095A7FD}">
      <dgm:prSet/>
      <dgm:spPr/>
      <dgm:t>
        <a:bodyPr/>
        <a:lstStyle/>
        <a:p>
          <a:endParaRPr lang="ru-RU"/>
        </a:p>
      </dgm:t>
    </dgm:pt>
    <dgm:pt modelId="{3AA104DB-C7F0-4EE0-8392-A9F309D4B9C2}" type="sibTrans" cxnId="{1B90B2B3-55F0-4485-B1AC-8053B095A7FD}">
      <dgm:prSet/>
      <dgm:spPr/>
      <dgm:t>
        <a:bodyPr/>
        <a:lstStyle/>
        <a:p>
          <a:endParaRPr lang="ru-RU"/>
        </a:p>
      </dgm:t>
    </dgm:pt>
    <dgm:pt modelId="{49DADFA1-9474-44F9-BFD6-A409FF8DCC4E}" type="pres">
      <dgm:prSet presAssocID="{6910E6DA-0DDD-43F1-874D-9B7AAEADC2E7}" presName="Name0" presStyleCnt="0">
        <dgm:presLayoutVars>
          <dgm:dir/>
          <dgm:animLvl val="lvl"/>
          <dgm:resizeHandles val="exact"/>
        </dgm:presLayoutVars>
      </dgm:prSet>
      <dgm:spPr/>
      <dgm:t>
        <a:bodyPr/>
        <a:lstStyle/>
        <a:p>
          <a:endParaRPr lang="ru-RU"/>
        </a:p>
      </dgm:t>
    </dgm:pt>
    <dgm:pt modelId="{C68C30CE-DC2D-49DA-9F83-53660BE19D47}" type="pres">
      <dgm:prSet presAssocID="{986A1C4B-AA17-448D-A070-602685F9FBBA}" presName="linNode" presStyleCnt="0"/>
      <dgm:spPr/>
    </dgm:pt>
    <dgm:pt modelId="{9EE14447-33C4-4A80-960B-17D28ADAD7ED}" type="pres">
      <dgm:prSet presAssocID="{986A1C4B-AA17-448D-A070-602685F9FBBA}" presName="parentText" presStyleLbl="node1" presStyleIdx="0" presStyleCnt="3">
        <dgm:presLayoutVars>
          <dgm:chMax val="1"/>
          <dgm:bulletEnabled val="1"/>
        </dgm:presLayoutVars>
      </dgm:prSet>
      <dgm:spPr/>
      <dgm:t>
        <a:bodyPr/>
        <a:lstStyle/>
        <a:p>
          <a:endParaRPr lang="ru-RU"/>
        </a:p>
      </dgm:t>
    </dgm:pt>
    <dgm:pt modelId="{4C072058-2C74-4FA6-8443-A33FB9556CD4}" type="pres">
      <dgm:prSet presAssocID="{986A1C4B-AA17-448D-A070-602685F9FBBA}" presName="descendantText" presStyleLbl="alignAccFollowNode1" presStyleIdx="0" presStyleCnt="3" custScaleY="113043">
        <dgm:presLayoutVars>
          <dgm:bulletEnabled val="1"/>
        </dgm:presLayoutVars>
      </dgm:prSet>
      <dgm:spPr/>
      <dgm:t>
        <a:bodyPr/>
        <a:lstStyle/>
        <a:p>
          <a:endParaRPr lang="ru-RU"/>
        </a:p>
      </dgm:t>
    </dgm:pt>
    <dgm:pt modelId="{CF8F8070-7A37-4FC8-B938-1246EFC8C085}" type="pres">
      <dgm:prSet presAssocID="{0D1B4338-B6F0-491D-A2E8-0E9D5710F865}" presName="sp" presStyleCnt="0"/>
      <dgm:spPr/>
    </dgm:pt>
    <dgm:pt modelId="{29D1ECED-2A22-4818-A7B6-23B93F30BBE3}" type="pres">
      <dgm:prSet presAssocID="{F08F3DBB-17AE-45A9-8927-52D5DDA4AC8A}" presName="linNode" presStyleCnt="0"/>
      <dgm:spPr/>
    </dgm:pt>
    <dgm:pt modelId="{B28E2B9A-0B27-40B2-AC72-07B54F3B9253}" type="pres">
      <dgm:prSet presAssocID="{F08F3DBB-17AE-45A9-8927-52D5DDA4AC8A}" presName="parentText" presStyleLbl="node1" presStyleIdx="1" presStyleCnt="3">
        <dgm:presLayoutVars>
          <dgm:chMax val="1"/>
          <dgm:bulletEnabled val="1"/>
        </dgm:presLayoutVars>
      </dgm:prSet>
      <dgm:spPr/>
      <dgm:t>
        <a:bodyPr/>
        <a:lstStyle/>
        <a:p>
          <a:endParaRPr lang="ru-RU"/>
        </a:p>
      </dgm:t>
    </dgm:pt>
    <dgm:pt modelId="{253944D2-AB95-491D-842C-C0D5BDEAD93E}" type="pres">
      <dgm:prSet presAssocID="{F08F3DBB-17AE-45A9-8927-52D5DDA4AC8A}" presName="descendantText" presStyleLbl="alignAccFollowNode1" presStyleIdx="1" presStyleCnt="3" custScaleY="112051" custLinFactNeighborX="30459" custLinFactNeighborY="4086">
        <dgm:presLayoutVars>
          <dgm:bulletEnabled val="1"/>
        </dgm:presLayoutVars>
      </dgm:prSet>
      <dgm:spPr/>
      <dgm:t>
        <a:bodyPr/>
        <a:lstStyle/>
        <a:p>
          <a:endParaRPr lang="ru-RU"/>
        </a:p>
      </dgm:t>
    </dgm:pt>
    <dgm:pt modelId="{EFC9FEAA-2792-41E5-920C-87C01A1F877C}" type="pres">
      <dgm:prSet presAssocID="{FE10FC16-FD5D-4E00-AF5C-90233B9CE1C0}" presName="sp" presStyleCnt="0"/>
      <dgm:spPr/>
    </dgm:pt>
    <dgm:pt modelId="{2441462C-2996-403F-8EB2-0B032F0ED32C}" type="pres">
      <dgm:prSet presAssocID="{7C2EE6EE-D34A-4D9F-B3B6-D1FF1B2CDFC9}" presName="linNode" presStyleCnt="0"/>
      <dgm:spPr/>
    </dgm:pt>
    <dgm:pt modelId="{A3592EA2-E682-4E44-A54A-BEE5BC715C2F}" type="pres">
      <dgm:prSet presAssocID="{7C2EE6EE-D34A-4D9F-B3B6-D1FF1B2CDFC9}" presName="parentText" presStyleLbl="node1" presStyleIdx="2" presStyleCnt="3">
        <dgm:presLayoutVars>
          <dgm:chMax val="1"/>
          <dgm:bulletEnabled val="1"/>
        </dgm:presLayoutVars>
      </dgm:prSet>
      <dgm:spPr/>
      <dgm:t>
        <a:bodyPr/>
        <a:lstStyle/>
        <a:p>
          <a:endParaRPr lang="ru-RU"/>
        </a:p>
      </dgm:t>
    </dgm:pt>
    <dgm:pt modelId="{DDEE2D43-C8A5-4E72-AAA8-DA932594CBF5}" type="pres">
      <dgm:prSet presAssocID="{7C2EE6EE-D34A-4D9F-B3B6-D1FF1B2CDFC9}" presName="descendantText" presStyleLbl="alignAccFollowNode1" presStyleIdx="2" presStyleCnt="3" custScaleY="124671" custLinFactNeighborX="-285" custLinFactNeighborY="8526">
        <dgm:presLayoutVars>
          <dgm:bulletEnabled val="1"/>
        </dgm:presLayoutVars>
      </dgm:prSet>
      <dgm:spPr/>
      <dgm:t>
        <a:bodyPr/>
        <a:lstStyle/>
        <a:p>
          <a:endParaRPr lang="ru-RU"/>
        </a:p>
      </dgm:t>
    </dgm:pt>
  </dgm:ptLst>
  <dgm:cxnLst>
    <dgm:cxn modelId="{73CC863A-54D0-44E6-9EE8-65DC2054E9FC}" type="presOf" srcId="{4CAAE79C-23C2-4246-9752-8759A07190CA}" destId="{DDEE2D43-C8A5-4E72-AAA8-DA932594CBF5}" srcOrd="0" destOrd="0" presId="urn:microsoft.com/office/officeart/2005/8/layout/vList5"/>
    <dgm:cxn modelId="{D2006E09-F699-415F-892B-36298B82A2B6}" srcId="{6910E6DA-0DDD-43F1-874D-9B7AAEADC2E7}" destId="{7C2EE6EE-D34A-4D9F-B3B6-D1FF1B2CDFC9}" srcOrd="2" destOrd="0" parTransId="{D45653B4-110A-4685-B6EB-69D36EA5ABE0}" sibTransId="{3883CFBF-E3B5-400B-AA18-11788A511473}"/>
    <dgm:cxn modelId="{B1CBC51F-7537-40FF-AFF3-3AB0FA532A4A}" type="presOf" srcId="{6910E6DA-0DDD-43F1-874D-9B7AAEADC2E7}" destId="{49DADFA1-9474-44F9-BFD6-A409FF8DCC4E}" srcOrd="0" destOrd="0" presId="urn:microsoft.com/office/officeart/2005/8/layout/vList5"/>
    <dgm:cxn modelId="{1B90B2B3-55F0-4485-B1AC-8053B095A7FD}" srcId="{7C2EE6EE-D34A-4D9F-B3B6-D1FF1B2CDFC9}" destId="{4CAAE79C-23C2-4246-9752-8759A07190CA}" srcOrd="0" destOrd="0" parTransId="{F5D24518-C2EA-47D3-87BB-540A46FDF4DF}" sibTransId="{3AA104DB-C7F0-4EE0-8392-A9F309D4B9C2}"/>
    <dgm:cxn modelId="{1FD86E12-F7C6-4F14-A65D-E9934D48A28D}" type="presOf" srcId="{901DD413-1B0C-4780-B150-B2A2EE8FE566}" destId="{4C072058-2C74-4FA6-8443-A33FB9556CD4}" srcOrd="0" destOrd="0" presId="urn:microsoft.com/office/officeart/2005/8/layout/vList5"/>
    <dgm:cxn modelId="{F72AE2FB-B50F-42D9-A3E2-3C174D51D63C}" srcId="{6910E6DA-0DDD-43F1-874D-9B7AAEADC2E7}" destId="{986A1C4B-AA17-448D-A070-602685F9FBBA}" srcOrd="0" destOrd="0" parTransId="{6C1E5227-85CB-4BB8-8074-EA688052A4B5}" sibTransId="{0D1B4338-B6F0-491D-A2E8-0E9D5710F865}"/>
    <dgm:cxn modelId="{85912109-6B5F-4952-80B1-AB632029BC79}" srcId="{6910E6DA-0DDD-43F1-874D-9B7AAEADC2E7}" destId="{F08F3DBB-17AE-45A9-8927-52D5DDA4AC8A}" srcOrd="1" destOrd="0" parTransId="{1ED97A8D-8038-4E35-A19E-73A4E6F50746}" sibTransId="{FE10FC16-FD5D-4E00-AF5C-90233B9CE1C0}"/>
    <dgm:cxn modelId="{D73BCEE1-7FBD-4CEA-87C0-4B197FC1F8A5}" type="presOf" srcId="{F08F3DBB-17AE-45A9-8927-52D5DDA4AC8A}" destId="{B28E2B9A-0B27-40B2-AC72-07B54F3B9253}" srcOrd="0" destOrd="0" presId="urn:microsoft.com/office/officeart/2005/8/layout/vList5"/>
    <dgm:cxn modelId="{0C318E2F-CA3E-45DA-B6C4-190561B8CC37}" srcId="{986A1C4B-AA17-448D-A070-602685F9FBBA}" destId="{901DD413-1B0C-4780-B150-B2A2EE8FE566}" srcOrd="0" destOrd="0" parTransId="{98490203-2F3D-47F4-9F37-871538F1E03C}" sibTransId="{54EE3F9B-2C14-4118-B1CD-39E032AFC805}"/>
    <dgm:cxn modelId="{8FE955AA-9BC7-44AB-A1BC-CF2A9C8A62E5}" type="presOf" srcId="{F9D27CB8-9DAD-4F02-9352-3DDEF813819D}" destId="{253944D2-AB95-491D-842C-C0D5BDEAD93E}" srcOrd="0" destOrd="0" presId="urn:microsoft.com/office/officeart/2005/8/layout/vList5"/>
    <dgm:cxn modelId="{A219D270-707A-48A4-A338-C8131CECEA24}" type="presOf" srcId="{986A1C4B-AA17-448D-A070-602685F9FBBA}" destId="{9EE14447-33C4-4A80-960B-17D28ADAD7ED}" srcOrd="0" destOrd="0" presId="urn:microsoft.com/office/officeart/2005/8/layout/vList5"/>
    <dgm:cxn modelId="{6D80C76C-0703-4ED8-B31F-3F3CD2343329}" type="presOf" srcId="{7C2EE6EE-D34A-4D9F-B3B6-D1FF1B2CDFC9}" destId="{A3592EA2-E682-4E44-A54A-BEE5BC715C2F}" srcOrd="0" destOrd="0" presId="urn:microsoft.com/office/officeart/2005/8/layout/vList5"/>
    <dgm:cxn modelId="{1B7CA001-14CD-4260-A8F8-E9112075376A}" srcId="{F08F3DBB-17AE-45A9-8927-52D5DDA4AC8A}" destId="{F9D27CB8-9DAD-4F02-9352-3DDEF813819D}" srcOrd="0" destOrd="0" parTransId="{3BEBD6B5-E0C2-4E02-92A7-8A10025F765B}" sibTransId="{F49921FC-2C15-426B-BB96-9ACB3D10B01B}"/>
    <dgm:cxn modelId="{220E1E06-345A-4277-886B-D57FF79BB99A}" type="presParOf" srcId="{49DADFA1-9474-44F9-BFD6-A409FF8DCC4E}" destId="{C68C30CE-DC2D-49DA-9F83-53660BE19D47}" srcOrd="0" destOrd="0" presId="urn:microsoft.com/office/officeart/2005/8/layout/vList5"/>
    <dgm:cxn modelId="{0290BDB3-7052-4E17-9666-945633EA69EF}" type="presParOf" srcId="{C68C30CE-DC2D-49DA-9F83-53660BE19D47}" destId="{9EE14447-33C4-4A80-960B-17D28ADAD7ED}" srcOrd="0" destOrd="0" presId="urn:microsoft.com/office/officeart/2005/8/layout/vList5"/>
    <dgm:cxn modelId="{9D77EA82-4544-4835-9678-E250DD5FB4E7}" type="presParOf" srcId="{C68C30CE-DC2D-49DA-9F83-53660BE19D47}" destId="{4C072058-2C74-4FA6-8443-A33FB9556CD4}" srcOrd="1" destOrd="0" presId="urn:microsoft.com/office/officeart/2005/8/layout/vList5"/>
    <dgm:cxn modelId="{6FDC1566-D5BF-426C-B794-9D025F4146CC}" type="presParOf" srcId="{49DADFA1-9474-44F9-BFD6-A409FF8DCC4E}" destId="{CF8F8070-7A37-4FC8-B938-1246EFC8C085}" srcOrd="1" destOrd="0" presId="urn:microsoft.com/office/officeart/2005/8/layout/vList5"/>
    <dgm:cxn modelId="{C8155B05-0C9A-4758-86D7-4E0131B649ED}" type="presParOf" srcId="{49DADFA1-9474-44F9-BFD6-A409FF8DCC4E}" destId="{29D1ECED-2A22-4818-A7B6-23B93F30BBE3}" srcOrd="2" destOrd="0" presId="urn:microsoft.com/office/officeart/2005/8/layout/vList5"/>
    <dgm:cxn modelId="{8D24EF8A-2861-44C4-89D4-0BBB30D1E689}" type="presParOf" srcId="{29D1ECED-2A22-4818-A7B6-23B93F30BBE3}" destId="{B28E2B9A-0B27-40B2-AC72-07B54F3B9253}" srcOrd="0" destOrd="0" presId="urn:microsoft.com/office/officeart/2005/8/layout/vList5"/>
    <dgm:cxn modelId="{B47A0474-93EF-4CB2-B995-D0DD6CA0010D}" type="presParOf" srcId="{29D1ECED-2A22-4818-A7B6-23B93F30BBE3}" destId="{253944D2-AB95-491D-842C-C0D5BDEAD93E}" srcOrd="1" destOrd="0" presId="urn:microsoft.com/office/officeart/2005/8/layout/vList5"/>
    <dgm:cxn modelId="{7553FB8F-6DE6-4309-8A83-085607AF2567}" type="presParOf" srcId="{49DADFA1-9474-44F9-BFD6-A409FF8DCC4E}" destId="{EFC9FEAA-2792-41E5-920C-87C01A1F877C}" srcOrd="3" destOrd="0" presId="urn:microsoft.com/office/officeart/2005/8/layout/vList5"/>
    <dgm:cxn modelId="{4B196370-53DE-44AD-A889-36E24045FF39}" type="presParOf" srcId="{49DADFA1-9474-44F9-BFD6-A409FF8DCC4E}" destId="{2441462C-2996-403F-8EB2-0B032F0ED32C}" srcOrd="4" destOrd="0" presId="urn:microsoft.com/office/officeart/2005/8/layout/vList5"/>
    <dgm:cxn modelId="{C9C3315F-088F-425C-A4FB-0703D8C02C7B}" type="presParOf" srcId="{2441462C-2996-403F-8EB2-0B032F0ED32C}" destId="{A3592EA2-E682-4E44-A54A-BEE5BC715C2F}" srcOrd="0" destOrd="0" presId="urn:microsoft.com/office/officeart/2005/8/layout/vList5"/>
    <dgm:cxn modelId="{81AA836A-83FB-4702-B8D3-160CC1C6BBFA}" type="presParOf" srcId="{2441462C-2996-403F-8EB2-0B032F0ED32C}" destId="{DDEE2D43-C8A5-4E72-AAA8-DA932594CBF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0AEFF-B5E0-4FD5-813C-841DDE06F519}">
      <dsp:nvSpPr>
        <dsp:cNvPr id="0" name=""/>
        <dsp:cNvSpPr/>
      </dsp:nvSpPr>
      <dsp:spPr>
        <a:xfrm>
          <a:off x="2895186" y="1712686"/>
          <a:ext cx="2495723" cy="1813540"/>
        </a:xfrm>
        <a:prstGeom prst="ellipse">
          <a:avLst/>
        </a:prstGeom>
        <a:solidFill>
          <a:schemeClr val="accent1">
            <a:hueOff val="0"/>
            <a:satOff val="0"/>
            <a:lumOff val="0"/>
            <a:alphaOff val="0"/>
          </a:schemeClr>
        </a:solidFill>
        <a:ln w="15875" cap="flat" cmpd="sng" algn="ctr">
          <a:solidFill>
            <a:schemeClr val="tx2"/>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anose="02020603050405020304" pitchFamily="18" charset="0"/>
              <a:cs typeface="Times New Roman" panose="02020603050405020304" pitchFamily="18" charset="0"/>
            </a:rPr>
            <a:t>Классификация </a:t>
          </a:r>
          <a:endParaRPr lang="ru-RU" sz="2000" kern="1200" dirty="0">
            <a:latin typeface="Times New Roman" panose="02020603050405020304" pitchFamily="18" charset="0"/>
            <a:cs typeface="Times New Roman" panose="02020603050405020304" pitchFamily="18" charset="0"/>
          </a:endParaRPr>
        </a:p>
      </dsp:txBody>
      <dsp:txXfrm>
        <a:off x="3260676" y="1978273"/>
        <a:ext cx="1764743" cy="1282366"/>
      </dsp:txXfrm>
    </dsp:sp>
    <dsp:sp modelId="{AC2F7139-AD57-4A82-A043-8395F50B19C1}">
      <dsp:nvSpPr>
        <dsp:cNvPr id="0" name=""/>
        <dsp:cNvSpPr/>
      </dsp:nvSpPr>
      <dsp:spPr>
        <a:xfrm rot="16281108">
          <a:off x="4117747" y="1293753"/>
          <a:ext cx="183724" cy="468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a:off x="4144655" y="1414925"/>
        <a:ext cx="128607" cy="280864"/>
      </dsp:txXfrm>
    </dsp:sp>
    <dsp:sp modelId="{10CCF7EF-C0D1-416E-82AD-FEAEC6178AAE}">
      <dsp:nvSpPr>
        <dsp:cNvPr id="0" name=""/>
        <dsp:cNvSpPr/>
      </dsp:nvSpPr>
      <dsp:spPr>
        <a:xfrm>
          <a:off x="2890585" y="1"/>
          <a:ext cx="2596063" cy="137678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anose="02020603050405020304" pitchFamily="18" charset="0"/>
              <a:cs typeface="Times New Roman" panose="02020603050405020304" pitchFamily="18" charset="0"/>
            </a:rPr>
            <a:t>По частным целям</a:t>
          </a:r>
          <a:endParaRPr lang="ru-RU" sz="2400" kern="1200" dirty="0">
            <a:latin typeface="Times New Roman" panose="02020603050405020304" pitchFamily="18" charset="0"/>
            <a:cs typeface="Times New Roman" panose="02020603050405020304" pitchFamily="18" charset="0"/>
          </a:endParaRPr>
        </a:p>
      </dsp:txBody>
      <dsp:txXfrm>
        <a:off x="3270770" y="201626"/>
        <a:ext cx="1835693" cy="973533"/>
      </dsp:txXfrm>
    </dsp:sp>
    <dsp:sp modelId="{1D148180-224B-446A-A590-6D30FBB8168C}">
      <dsp:nvSpPr>
        <dsp:cNvPr id="0" name=""/>
        <dsp:cNvSpPr/>
      </dsp:nvSpPr>
      <dsp:spPr>
        <a:xfrm rot="20702826">
          <a:off x="5278324" y="1986723"/>
          <a:ext cx="305007" cy="468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a:off x="5279873" y="2092149"/>
        <a:ext cx="213505" cy="280864"/>
      </dsp:txXfrm>
    </dsp:sp>
    <dsp:sp modelId="{D6755EBB-88AE-4BB5-9F68-62E55657903A}">
      <dsp:nvSpPr>
        <dsp:cNvPr id="0" name=""/>
        <dsp:cNvSpPr/>
      </dsp:nvSpPr>
      <dsp:spPr>
        <a:xfrm>
          <a:off x="5462340" y="1214448"/>
          <a:ext cx="2727959" cy="137678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anose="02020603050405020304" pitchFamily="18" charset="0"/>
              <a:cs typeface="Times New Roman" panose="02020603050405020304" pitchFamily="18" charset="0"/>
            </a:rPr>
            <a:t>По содержанию</a:t>
          </a:r>
          <a:endParaRPr lang="ru-RU" sz="2400" kern="1200" dirty="0">
            <a:latin typeface="Times New Roman" panose="02020603050405020304" pitchFamily="18" charset="0"/>
            <a:cs typeface="Times New Roman" panose="02020603050405020304" pitchFamily="18" charset="0"/>
          </a:endParaRPr>
        </a:p>
      </dsp:txBody>
      <dsp:txXfrm>
        <a:off x="5861840" y="1416073"/>
        <a:ext cx="1928959" cy="973533"/>
      </dsp:txXfrm>
    </dsp:sp>
    <dsp:sp modelId="{A7072B04-B185-4CF3-83F7-2926A98649C1}">
      <dsp:nvSpPr>
        <dsp:cNvPr id="0" name=""/>
        <dsp:cNvSpPr/>
      </dsp:nvSpPr>
      <dsp:spPr>
        <a:xfrm rot="1000206">
          <a:off x="5340155" y="2779261"/>
          <a:ext cx="236362" cy="468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a:off x="5341645" y="2862711"/>
        <a:ext cx="165453" cy="280864"/>
      </dsp:txXfrm>
    </dsp:sp>
    <dsp:sp modelId="{4A903D2F-A500-4F0D-A835-7BF13C3776B2}">
      <dsp:nvSpPr>
        <dsp:cNvPr id="0" name=""/>
        <dsp:cNvSpPr/>
      </dsp:nvSpPr>
      <dsp:spPr>
        <a:xfrm>
          <a:off x="5462340" y="2714640"/>
          <a:ext cx="2594920" cy="137678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anose="02020603050405020304" pitchFamily="18" charset="0"/>
              <a:cs typeface="Times New Roman" panose="02020603050405020304" pitchFamily="18" charset="0"/>
            </a:rPr>
            <a:t>По характеру требований </a:t>
          </a:r>
          <a:endParaRPr lang="ru-RU" sz="2400" kern="1200" dirty="0">
            <a:latin typeface="Times New Roman" panose="02020603050405020304" pitchFamily="18" charset="0"/>
            <a:cs typeface="Times New Roman" panose="02020603050405020304" pitchFamily="18" charset="0"/>
          </a:endParaRPr>
        </a:p>
      </dsp:txBody>
      <dsp:txXfrm>
        <a:off x="5842357" y="2916265"/>
        <a:ext cx="1834886" cy="973533"/>
      </dsp:txXfrm>
    </dsp:sp>
    <dsp:sp modelId="{95CDD24A-965C-45AE-9A83-E5437E6700CD}">
      <dsp:nvSpPr>
        <dsp:cNvPr id="0" name=""/>
        <dsp:cNvSpPr/>
      </dsp:nvSpPr>
      <dsp:spPr>
        <a:xfrm rot="5400000">
          <a:off x="4002017" y="3453066"/>
          <a:ext cx="282061" cy="468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a:off x="4044326" y="3504378"/>
        <a:ext cx="197443" cy="280864"/>
      </dsp:txXfrm>
    </dsp:sp>
    <dsp:sp modelId="{E39CC878-652E-4FBB-87C5-B5D2B31E09E0}">
      <dsp:nvSpPr>
        <dsp:cNvPr id="0" name=""/>
        <dsp:cNvSpPr/>
      </dsp:nvSpPr>
      <dsp:spPr>
        <a:xfrm>
          <a:off x="2668623" y="3857964"/>
          <a:ext cx="2948850" cy="137678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anose="02020603050405020304" pitchFamily="18" charset="0"/>
              <a:cs typeface="Times New Roman" panose="02020603050405020304" pitchFamily="18" charset="0"/>
            </a:rPr>
            <a:t>По форме организации</a:t>
          </a:r>
          <a:endParaRPr lang="ru-RU" sz="2400" kern="1200" dirty="0">
            <a:latin typeface="Times New Roman" panose="02020603050405020304" pitchFamily="18" charset="0"/>
            <a:cs typeface="Times New Roman" panose="02020603050405020304" pitchFamily="18" charset="0"/>
          </a:endParaRPr>
        </a:p>
      </dsp:txBody>
      <dsp:txXfrm>
        <a:off x="3100472" y="4059589"/>
        <a:ext cx="2085152" cy="973533"/>
      </dsp:txXfrm>
    </dsp:sp>
    <dsp:sp modelId="{9E760F07-4BD4-4554-BBF5-4A172E168756}">
      <dsp:nvSpPr>
        <dsp:cNvPr id="0" name=""/>
        <dsp:cNvSpPr/>
      </dsp:nvSpPr>
      <dsp:spPr>
        <a:xfrm rot="9494064">
          <a:off x="2804412" y="3138246"/>
          <a:ext cx="268634" cy="468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rot="10800000">
        <a:off x="2882129" y="3216925"/>
        <a:ext cx="188044" cy="280864"/>
      </dsp:txXfrm>
    </dsp:sp>
    <dsp:sp modelId="{F409AF8E-9526-4CF9-96C1-E85875747B78}">
      <dsp:nvSpPr>
        <dsp:cNvPr id="0" name=""/>
        <dsp:cNvSpPr/>
      </dsp:nvSpPr>
      <dsp:spPr>
        <a:xfrm>
          <a:off x="151237" y="2981972"/>
          <a:ext cx="2719547" cy="137678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anose="02020603050405020304" pitchFamily="18" charset="0"/>
              <a:cs typeface="Times New Roman" panose="02020603050405020304" pitchFamily="18" charset="0"/>
            </a:rPr>
            <a:t>По срокам выполнения</a:t>
          </a:r>
          <a:endParaRPr lang="ru-RU" sz="2400" kern="1200" dirty="0">
            <a:latin typeface="Times New Roman" panose="02020603050405020304" pitchFamily="18" charset="0"/>
            <a:cs typeface="Times New Roman" panose="02020603050405020304" pitchFamily="18" charset="0"/>
          </a:endParaRPr>
        </a:p>
      </dsp:txBody>
      <dsp:txXfrm>
        <a:off x="549505" y="3183597"/>
        <a:ext cx="1923011" cy="973533"/>
      </dsp:txXfrm>
    </dsp:sp>
    <dsp:sp modelId="{251D2FD6-12EB-4CEF-8503-6EFABB43DE97}">
      <dsp:nvSpPr>
        <dsp:cNvPr id="0" name=""/>
        <dsp:cNvSpPr/>
      </dsp:nvSpPr>
      <dsp:spPr>
        <a:xfrm rot="12013632">
          <a:off x="2743812" y="1920056"/>
          <a:ext cx="272621" cy="468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a:p>
      </dsp:txBody>
      <dsp:txXfrm rot="10800000">
        <a:off x="2823076" y="2027815"/>
        <a:ext cx="190835" cy="280864"/>
      </dsp:txXfrm>
    </dsp:sp>
    <dsp:sp modelId="{D1D9B7E7-FA78-4D7D-B3C1-2C62C0A8BA98}">
      <dsp:nvSpPr>
        <dsp:cNvPr id="0" name=""/>
        <dsp:cNvSpPr/>
      </dsp:nvSpPr>
      <dsp:spPr>
        <a:xfrm>
          <a:off x="247373" y="1000125"/>
          <a:ext cx="2738312" cy="137678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ru-RU" sz="2400" kern="1200" dirty="0" smtClean="0">
              <a:latin typeface="Times New Roman" panose="02020603050405020304" pitchFamily="18" charset="0"/>
              <a:cs typeface="Times New Roman" panose="02020603050405020304" pitchFamily="18" charset="0"/>
            </a:rPr>
            <a:t>По характеру выполнения</a:t>
          </a:r>
          <a:endParaRPr lang="ru-RU" sz="2400" kern="1200" dirty="0">
            <a:latin typeface="Times New Roman" panose="02020603050405020304" pitchFamily="18" charset="0"/>
            <a:cs typeface="Times New Roman" panose="02020603050405020304" pitchFamily="18" charset="0"/>
          </a:endParaRPr>
        </a:p>
      </dsp:txBody>
      <dsp:txXfrm>
        <a:off x="648390" y="1201750"/>
        <a:ext cx="1936278" cy="9735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221B5-D1C1-473A-B5CE-EC939054A2AC}">
      <dsp:nvSpPr>
        <dsp:cNvPr id="0" name=""/>
        <dsp:cNvSpPr/>
      </dsp:nvSpPr>
      <dsp:spPr>
        <a:xfrm>
          <a:off x="97614" y="147055"/>
          <a:ext cx="8503940" cy="1247678"/>
        </a:xfrm>
        <a:prstGeom prst="rect">
          <a:avLst/>
        </a:prstGeom>
        <a:gradFill rotWithShape="1">
          <a:gsLst>
            <a:gs pos="0">
              <a:schemeClr val="accent1">
                <a:tint val="0"/>
              </a:schemeClr>
            </a:gs>
            <a:gs pos="44000">
              <a:schemeClr val="accent1">
                <a:tint val="60000"/>
                <a:satMod val="120000"/>
              </a:schemeClr>
            </a:gs>
            <a:gs pos="100000">
              <a:schemeClr val="accent1">
                <a:tint val="90000"/>
                <a:alpha val="100000"/>
                <a:lumMod val="90000"/>
              </a:schemeClr>
            </a:gs>
          </a:gsLst>
          <a:lin ang="5400000" scaled="0"/>
        </a:gradFill>
        <a:ln w="9525" cap="flat" cmpd="sng" algn="ctr">
          <a:solidFill>
            <a:schemeClr val="accent1"/>
          </a:solidFill>
          <a:prstDash val="solid"/>
        </a:ln>
        <a:effectLst/>
        <a:scene3d>
          <a:camera prst="orthographicFront"/>
          <a:lightRig rig="threePt" dir="t"/>
        </a:scene3d>
        <a:sp3d>
          <a:bevelT w="139700" h="139700" prst="divot"/>
        </a:sp3d>
      </dsp:spPr>
      <dsp:style>
        <a:lnRef idx="1">
          <a:schemeClr val="accent1"/>
        </a:lnRef>
        <a:fillRef idx="2">
          <a:schemeClr val="accent1"/>
        </a:fillRef>
        <a:effectRef idx="1">
          <a:schemeClr val="accent1"/>
        </a:effectRef>
        <a:fontRef idx="minor">
          <a:schemeClr val="dk1"/>
        </a:fontRef>
      </dsp:style>
      <dsp:txBody>
        <a:bodyPr spcFirstLastPara="0" vert="horz" wrap="square" lIns="941379" tIns="110490" rIns="110490" bIns="110490" numCol="1" spcCol="1270" anchor="ctr" anchorCtr="0">
          <a:noAutofit/>
        </a:bodyPr>
        <a:lstStyle/>
        <a:p>
          <a:pPr lvl="0" algn="ctr" defTabSz="1289050">
            <a:lnSpc>
              <a:spcPct val="90000"/>
            </a:lnSpc>
            <a:spcBef>
              <a:spcPct val="0"/>
            </a:spcBef>
            <a:spcAft>
              <a:spcPct val="35000"/>
            </a:spcAft>
          </a:pPr>
          <a:r>
            <a:rPr lang="ru-RU" sz="2900" kern="1200" dirty="0" smtClean="0">
              <a:latin typeface="Times New Roman" panose="02020603050405020304" pitchFamily="18" charset="0"/>
              <a:cs typeface="Times New Roman" panose="02020603050405020304" pitchFamily="18" charset="0"/>
            </a:rPr>
            <a:t>    планируемые  результаты  освоения изучаемого материала и его специфика</a:t>
          </a:r>
          <a:endParaRPr lang="ru-RU" sz="2900" kern="1200" dirty="0">
            <a:latin typeface="Times New Roman" panose="02020603050405020304" pitchFamily="18" charset="0"/>
            <a:cs typeface="Times New Roman" panose="02020603050405020304" pitchFamily="18" charset="0"/>
          </a:endParaRPr>
        </a:p>
      </dsp:txBody>
      <dsp:txXfrm>
        <a:off x="97614" y="147055"/>
        <a:ext cx="8503940" cy="1247678"/>
      </dsp:txXfrm>
    </dsp:sp>
    <dsp:sp modelId="{793251B5-007E-44B6-987E-87BCD4A72AD7}">
      <dsp:nvSpPr>
        <dsp:cNvPr id="0" name=""/>
        <dsp:cNvSpPr/>
      </dsp:nvSpPr>
      <dsp:spPr>
        <a:xfrm>
          <a:off x="80743" y="3955"/>
          <a:ext cx="972881" cy="1459322"/>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1962FC-E6E1-49A0-AE91-5BC76D7941F9}">
      <dsp:nvSpPr>
        <dsp:cNvPr id="0" name=""/>
        <dsp:cNvSpPr/>
      </dsp:nvSpPr>
      <dsp:spPr>
        <a:xfrm>
          <a:off x="779476" y="1808944"/>
          <a:ext cx="7762771" cy="1389830"/>
        </a:xfrm>
        <a:prstGeom prst="rect">
          <a:avLst/>
        </a:prstGeom>
        <a:gradFill rotWithShape="1">
          <a:gsLst>
            <a:gs pos="0">
              <a:schemeClr val="accent1">
                <a:tint val="0"/>
              </a:schemeClr>
            </a:gs>
            <a:gs pos="44000">
              <a:schemeClr val="accent1">
                <a:tint val="60000"/>
                <a:satMod val="120000"/>
              </a:schemeClr>
            </a:gs>
            <a:gs pos="100000">
              <a:schemeClr val="accent1">
                <a:tint val="90000"/>
                <a:alpha val="100000"/>
                <a:lumMod val="90000"/>
              </a:schemeClr>
            </a:gs>
          </a:gsLst>
          <a:lin ang="5400000" scaled="0"/>
        </a:gradFill>
        <a:ln w="9525" cap="flat" cmpd="sng" algn="ctr">
          <a:solidFill>
            <a:schemeClr val="accent1"/>
          </a:solidFill>
          <a:prstDash val="solid"/>
        </a:ln>
        <a:effectLst/>
        <a:scene3d>
          <a:camera prst="orthographicFront"/>
          <a:lightRig rig="threePt" dir="t"/>
        </a:scene3d>
        <a:sp3d>
          <a:bevelT w="139700" h="139700" prst="divot"/>
        </a:sp3d>
      </dsp:spPr>
      <dsp:style>
        <a:lnRef idx="1">
          <a:schemeClr val="accent1"/>
        </a:lnRef>
        <a:fillRef idx="2">
          <a:schemeClr val="accent1"/>
        </a:fillRef>
        <a:effectRef idx="1">
          <a:schemeClr val="accent1"/>
        </a:effectRef>
        <a:fontRef idx="minor">
          <a:schemeClr val="dk1"/>
        </a:fontRef>
      </dsp:style>
      <dsp:txBody>
        <a:bodyPr spcFirstLastPara="0" vert="horz" wrap="square" lIns="941379" tIns="110490" rIns="110490" bIns="110490" numCol="1" spcCol="1270" anchor="ctr" anchorCtr="0">
          <a:noAutofit/>
        </a:bodyPr>
        <a:lstStyle/>
        <a:p>
          <a:pPr lvl="0" algn="ctr" defTabSz="1289050">
            <a:lnSpc>
              <a:spcPct val="90000"/>
            </a:lnSpc>
            <a:spcBef>
              <a:spcPct val="0"/>
            </a:spcBef>
            <a:spcAft>
              <a:spcPct val="35000"/>
            </a:spcAft>
          </a:pPr>
          <a:r>
            <a:rPr lang="ru-RU" sz="2900" kern="1200" dirty="0" smtClean="0">
              <a:latin typeface="Times New Roman" panose="02020603050405020304" pitchFamily="18" charset="0"/>
              <a:cs typeface="Times New Roman" panose="02020603050405020304" pitchFamily="18" charset="0"/>
            </a:rPr>
            <a:t>уровень мотивации и подготовки учащихся по конкретному учебному предмету </a:t>
          </a:r>
          <a:endParaRPr lang="ru-RU" sz="2900" kern="1200" dirty="0">
            <a:latin typeface="Times New Roman" panose="02020603050405020304" pitchFamily="18" charset="0"/>
            <a:cs typeface="Times New Roman" panose="02020603050405020304" pitchFamily="18" charset="0"/>
          </a:endParaRPr>
        </a:p>
      </dsp:txBody>
      <dsp:txXfrm>
        <a:off x="779476" y="1808944"/>
        <a:ext cx="7762771" cy="1389830"/>
      </dsp:txXfrm>
    </dsp:sp>
    <dsp:sp modelId="{01497393-3989-4952-A50C-7D0F850F4C78}">
      <dsp:nvSpPr>
        <dsp:cNvPr id="0" name=""/>
        <dsp:cNvSpPr/>
      </dsp:nvSpPr>
      <dsp:spPr>
        <a:xfrm>
          <a:off x="176271" y="1809570"/>
          <a:ext cx="972881" cy="1459322"/>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3538D1-02F7-46B5-AED0-ADA34B1872B8}">
      <dsp:nvSpPr>
        <dsp:cNvPr id="0" name=""/>
        <dsp:cNvSpPr/>
      </dsp:nvSpPr>
      <dsp:spPr>
        <a:xfrm>
          <a:off x="107287" y="3752231"/>
          <a:ext cx="8426510" cy="1389830"/>
        </a:xfrm>
        <a:prstGeom prst="rect">
          <a:avLst/>
        </a:prstGeom>
        <a:gradFill rotWithShape="1">
          <a:gsLst>
            <a:gs pos="0">
              <a:schemeClr val="accent1">
                <a:tint val="0"/>
              </a:schemeClr>
            </a:gs>
            <a:gs pos="44000">
              <a:schemeClr val="accent1">
                <a:tint val="60000"/>
                <a:satMod val="120000"/>
              </a:schemeClr>
            </a:gs>
            <a:gs pos="100000">
              <a:schemeClr val="accent1">
                <a:tint val="90000"/>
                <a:alpha val="100000"/>
                <a:lumMod val="90000"/>
              </a:schemeClr>
            </a:gs>
          </a:gsLst>
          <a:lin ang="5400000" scaled="0"/>
        </a:gradFill>
        <a:ln w="9525" cap="flat" cmpd="sng" algn="ctr">
          <a:solidFill>
            <a:schemeClr val="accent1"/>
          </a:solidFill>
          <a:prstDash val="solid"/>
        </a:ln>
        <a:effectLst/>
        <a:scene3d>
          <a:camera prst="orthographicFront"/>
          <a:lightRig rig="threePt" dir="t"/>
        </a:scene3d>
        <a:sp3d>
          <a:bevelT w="139700" h="139700" prst="divot"/>
        </a:sp3d>
      </dsp:spPr>
      <dsp:style>
        <a:lnRef idx="1">
          <a:schemeClr val="accent1"/>
        </a:lnRef>
        <a:fillRef idx="2">
          <a:schemeClr val="accent1"/>
        </a:fillRef>
        <a:effectRef idx="1">
          <a:schemeClr val="accent1"/>
        </a:effectRef>
        <a:fontRef idx="minor">
          <a:schemeClr val="dk1"/>
        </a:fontRef>
      </dsp:style>
      <dsp:txBody>
        <a:bodyPr spcFirstLastPara="0" vert="horz" wrap="square" lIns="941379" tIns="110490" rIns="110490" bIns="110490" numCol="1" spcCol="1270" anchor="ctr" anchorCtr="0">
          <a:noAutofit/>
        </a:bodyPr>
        <a:lstStyle/>
        <a:p>
          <a:pPr lvl="0" algn="ctr" defTabSz="1289050">
            <a:lnSpc>
              <a:spcPct val="90000"/>
            </a:lnSpc>
            <a:spcBef>
              <a:spcPct val="0"/>
            </a:spcBef>
            <a:spcAft>
              <a:spcPct val="35000"/>
            </a:spcAft>
          </a:pPr>
          <a:r>
            <a:rPr lang="ru-RU" sz="2900" kern="1200" dirty="0" smtClean="0">
              <a:latin typeface="Times New Roman" panose="02020603050405020304" pitchFamily="18" charset="0"/>
              <a:cs typeface="Times New Roman" panose="02020603050405020304" pitchFamily="18" charset="0"/>
            </a:rPr>
            <a:t>уровень сложности домашнего задания </a:t>
          </a:r>
          <a:endParaRPr lang="ru-RU" sz="2900" kern="1200" dirty="0">
            <a:latin typeface="Times New Roman" panose="02020603050405020304" pitchFamily="18" charset="0"/>
            <a:cs typeface="Times New Roman" panose="02020603050405020304" pitchFamily="18" charset="0"/>
          </a:endParaRPr>
        </a:p>
      </dsp:txBody>
      <dsp:txXfrm>
        <a:off x="107287" y="3752231"/>
        <a:ext cx="8426510" cy="1389830"/>
      </dsp:txXfrm>
    </dsp:sp>
    <dsp:sp modelId="{251CD3E3-5F75-40CC-B8DC-08607AA2FE1C}">
      <dsp:nvSpPr>
        <dsp:cNvPr id="0" name=""/>
        <dsp:cNvSpPr/>
      </dsp:nvSpPr>
      <dsp:spPr>
        <a:xfrm>
          <a:off x="176271" y="3732069"/>
          <a:ext cx="972881" cy="1459322"/>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7A3B3A-74AC-4F62-B53B-99E3FF093B8A}">
      <dsp:nvSpPr>
        <dsp:cNvPr id="0" name=""/>
        <dsp:cNvSpPr/>
      </dsp:nvSpPr>
      <dsp:spPr>
        <a:xfrm>
          <a:off x="1640424" y="2740152"/>
          <a:ext cx="537788" cy="2423601"/>
        </a:xfrm>
        <a:custGeom>
          <a:avLst/>
          <a:gdLst/>
          <a:ahLst/>
          <a:cxnLst/>
          <a:rect l="0" t="0" r="0" b="0"/>
          <a:pathLst>
            <a:path>
              <a:moveTo>
                <a:pt x="0" y="0"/>
              </a:moveTo>
              <a:lnTo>
                <a:pt x="268894" y="0"/>
              </a:lnTo>
              <a:lnTo>
                <a:pt x="268894" y="2423601"/>
              </a:lnTo>
              <a:lnTo>
                <a:pt x="537788" y="242360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1847255" y="3889889"/>
        <a:ext cx="124127" cy="124127"/>
      </dsp:txXfrm>
    </dsp:sp>
    <dsp:sp modelId="{9BA96680-50D2-467D-835D-3E09E3288729}">
      <dsp:nvSpPr>
        <dsp:cNvPr id="0" name=""/>
        <dsp:cNvSpPr/>
      </dsp:nvSpPr>
      <dsp:spPr>
        <a:xfrm>
          <a:off x="1640424" y="2740152"/>
          <a:ext cx="537788" cy="1476036"/>
        </a:xfrm>
        <a:custGeom>
          <a:avLst/>
          <a:gdLst/>
          <a:ahLst/>
          <a:cxnLst/>
          <a:rect l="0" t="0" r="0" b="0"/>
          <a:pathLst>
            <a:path>
              <a:moveTo>
                <a:pt x="0" y="0"/>
              </a:moveTo>
              <a:lnTo>
                <a:pt x="268894" y="0"/>
              </a:lnTo>
              <a:lnTo>
                <a:pt x="268894" y="1476036"/>
              </a:lnTo>
              <a:lnTo>
                <a:pt x="537788" y="147603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870045" y="3438896"/>
        <a:ext cx="78547" cy="78547"/>
      </dsp:txXfrm>
    </dsp:sp>
    <dsp:sp modelId="{B6D54567-780E-4885-AA56-5D2B1DD07A7F}">
      <dsp:nvSpPr>
        <dsp:cNvPr id="0" name=""/>
        <dsp:cNvSpPr/>
      </dsp:nvSpPr>
      <dsp:spPr>
        <a:xfrm>
          <a:off x="1640424" y="2740152"/>
          <a:ext cx="537788" cy="482099"/>
        </a:xfrm>
        <a:custGeom>
          <a:avLst/>
          <a:gdLst/>
          <a:ahLst/>
          <a:cxnLst/>
          <a:rect l="0" t="0" r="0" b="0"/>
          <a:pathLst>
            <a:path>
              <a:moveTo>
                <a:pt x="0" y="0"/>
              </a:moveTo>
              <a:lnTo>
                <a:pt x="268894" y="0"/>
              </a:lnTo>
              <a:lnTo>
                <a:pt x="268894" y="482099"/>
              </a:lnTo>
              <a:lnTo>
                <a:pt x="537788" y="48209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891263" y="2963146"/>
        <a:ext cx="36112" cy="36112"/>
      </dsp:txXfrm>
    </dsp:sp>
    <dsp:sp modelId="{D72DAD8D-D298-48E5-B584-EB84A2CCF260}">
      <dsp:nvSpPr>
        <dsp:cNvPr id="0" name=""/>
        <dsp:cNvSpPr/>
      </dsp:nvSpPr>
      <dsp:spPr>
        <a:xfrm>
          <a:off x="1640424" y="2339922"/>
          <a:ext cx="547845" cy="400230"/>
        </a:xfrm>
        <a:custGeom>
          <a:avLst/>
          <a:gdLst/>
          <a:ahLst/>
          <a:cxnLst/>
          <a:rect l="0" t="0" r="0" b="0"/>
          <a:pathLst>
            <a:path>
              <a:moveTo>
                <a:pt x="0" y="400230"/>
              </a:moveTo>
              <a:lnTo>
                <a:pt x="273922" y="400230"/>
              </a:lnTo>
              <a:lnTo>
                <a:pt x="273922" y="0"/>
              </a:lnTo>
              <a:lnTo>
                <a:pt x="54784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897385" y="2523075"/>
        <a:ext cx="33923" cy="33923"/>
      </dsp:txXfrm>
    </dsp:sp>
    <dsp:sp modelId="{B4BDD2F1-D9D3-4759-A2B2-34D38511A839}">
      <dsp:nvSpPr>
        <dsp:cNvPr id="0" name=""/>
        <dsp:cNvSpPr/>
      </dsp:nvSpPr>
      <dsp:spPr>
        <a:xfrm>
          <a:off x="1640424" y="1360335"/>
          <a:ext cx="537788" cy="1379816"/>
        </a:xfrm>
        <a:custGeom>
          <a:avLst/>
          <a:gdLst/>
          <a:ahLst/>
          <a:cxnLst/>
          <a:rect l="0" t="0" r="0" b="0"/>
          <a:pathLst>
            <a:path>
              <a:moveTo>
                <a:pt x="0" y="1379816"/>
              </a:moveTo>
              <a:lnTo>
                <a:pt x="268894" y="1379816"/>
              </a:lnTo>
              <a:lnTo>
                <a:pt x="268894" y="0"/>
              </a:lnTo>
              <a:lnTo>
                <a:pt x="537788"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872296" y="2013221"/>
        <a:ext cx="74045" cy="74045"/>
      </dsp:txXfrm>
    </dsp:sp>
    <dsp:sp modelId="{5682991D-F7B4-41E3-9C53-741D3CD89CE4}">
      <dsp:nvSpPr>
        <dsp:cNvPr id="0" name=""/>
        <dsp:cNvSpPr/>
      </dsp:nvSpPr>
      <dsp:spPr>
        <a:xfrm>
          <a:off x="1640424" y="355667"/>
          <a:ext cx="537788" cy="2384484"/>
        </a:xfrm>
        <a:custGeom>
          <a:avLst/>
          <a:gdLst/>
          <a:ahLst/>
          <a:cxnLst/>
          <a:rect l="0" t="0" r="0" b="0"/>
          <a:pathLst>
            <a:path>
              <a:moveTo>
                <a:pt x="0" y="2384484"/>
              </a:moveTo>
              <a:lnTo>
                <a:pt x="268894" y="2384484"/>
              </a:lnTo>
              <a:lnTo>
                <a:pt x="268894" y="0"/>
              </a:lnTo>
              <a:lnTo>
                <a:pt x="537788"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1848209" y="1486800"/>
        <a:ext cx="122218" cy="122218"/>
      </dsp:txXfrm>
    </dsp:sp>
    <dsp:sp modelId="{645CC5F1-25DB-4D39-9C70-ED272659A128}">
      <dsp:nvSpPr>
        <dsp:cNvPr id="0" name=""/>
        <dsp:cNvSpPr/>
      </dsp:nvSpPr>
      <dsp:spPr>
        <a:xfrm rot="16200000">
          <a:off x="-1049122" y="2207971"/>
          <a:ext cx="4314733" cy="106436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r>
            <a:rPr lang="ru-RU" sz="5500" kern="1200" dirty="0" smtClean="0"/>
            <a:t>ТРЕБОВАНИЯ</a:t>
          </a:r>
          <a:endParaRPr lang="ru-RU" sz="5500" kern="1200" dirty="0"/>
        </a:p>
      </dsp:txBody>
      <dsp:txXfrm>
        <a:off x="-1049122" y="2207971"/>
        <a:ext cx="4314733" cy="1064361"/>
      </dsp:txXfrm>
    </dsp:sp>
    <dsp:sp modelId="{FD6566C6-BB85-4839-9913-498E0E961E40}">
      <dsp:nvSpPr>
        <dsp:cNvPr id="0" name=""/>
        <dsp:cNvSpPr/>
      </dsp:nvSpPr>
      <dsp:spPr>
        <a:xfrm>
          <a:off x="2178213" y="4785"/>
          <a:ext cx="5803355" cy="70176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anose="02020603050405020304" pitchFamily="18" charset="0"/>
              <a:cs typeface="Times New Roman" panose="02020603050405020304" pitchFamily="18" charset="0"/>
            </a:rPr>
            <a:t>Обязательная проверка</a:t>
          </a:r>
          <a:endParaRPr lang="ru-RU" sz="3200" kern="1200" dirty="0">
            <a:latin typeface="Times New Roman" panose="02020603050405020304" pitchFamily="18" charset="0"/>
            <a:cs typeface="Times New Roman" panose="02020603050405020304" pitchFamily="18" charset="0"/>
          </a:endParaRPr>
        </a:p>
      </dsp:txBody>
      <dsp:txXfrm>
        <a:off x="2178213" y="4785"/>
        <a:ext cx="5803355" cy="701764"/>
      </dsp:txXfrm>
    </dsp:sp>
    <dsp:sp modelId="{6DE526E0-D0C6-44C4-83CE-483998EE97BC}">
      <dsp:nvSpPr>
        <dsp:cNvPr id="0" name=""/>
        <dsp:cNvSpPr/>
      </dsp:nvSpPr>
      <dsp:spPr>
        <a:xfrm>
          <a:off x="2178213" y="911499"/>
          <a:ext cx="5803355" cy="89767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anose="02020603050405020304" pitchFamily="18" charset="0"/>
              <a:cs typeface="Times New Roman" panose="02020603050405020304" pitchFamily="18" charset="0"/>
            </a:rPr>
            <a:t>Логическая  связь  с материалом урока</a:t>
          </a:r>
          <a:endParaRPr lang="ru-RU" sz="3200" kern="1200" dirty="0">
            <a:latin typeface="Times New Roman" panose="02020603050405020304" pitchFamily="18" charset="0"/>
            <a:cs typeface="Times New Roman" panose="02020603050405020304" pitchFamily="18" charset="0"/>
          </a:endParaRPr>
        </a:p>
      </dsp:txBody>
      <dsp:txXfrm>
        <a:off x="2178213" y="911499"/>
        <a:ext cx="5803355" cy="897672"/>
      </dsp:txXfrm>
    </dsp:sp>
    <dsp:sp modelId="{14F78F78-DA0C-42E4-AF76-9C5CA4ECC68D}">
      <dsp:nvSpPr>
        <dsp:cNvPr id="0" name=""/>
        <dsp:cNvSpPr/>
      </dsp:nvSpPr>
      <dsp:spPr>
        <a:xfrm>
          <a:off x="2188269" y="2017400"/>
          <a:ext cx="5803355" cy="645042"/>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anose="02020603050405020304" pitchFamily="18" charset="0"/>
              <a:cs typeface="Times New Roman" panose="02020603050405020304" pitchFamily="18" charset="0"/>
            </a:rPr>
            <a:t>Разнообразие видов д/з</a:t>
          </a:r>
          <a:endParaRPr lang="ru-RU" sz="3200" kern="1200" dirty="0">
            <a:latin typeface="Times New Roman" panose="02020603050405020304" pitchFamily="18" charset="0"/>
            <a:cs typeface="Times New Roman" panose="02020603050405020304" pitchFamily="18" charset="0"/>
          </a:endParaRPr>
        </a:p>
      </dsp:txBody>
      <dsp:txXfrm>
        <a:off x="2188269" y="2017400"/>
        <a:ext cx="5803355" cy="645042"/>
      </dsp:txXfrm>
    </dsp:sp>
    <dsp:sp modelId="{90113BA8-1640-42BB-B7B0-A6EA5B0B9275}">
      <dsp:nvSpPr>
        <dsp:cNvPr id="0" name=""/>
        <dsp:cNvSpPr/>
      </dsp:nvSpPr>
      <dsp:spPr>
        <a:xfrm>
          <a:off x="2178213" y="2864114"/>
          <a:ext cx="5803355" cy="71627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anose="02020603050405020304" pitchFamily="18" charset="0"/>
              <a:cs typeface="Times New Roman" panose="02020603050405020304" pitchFamily="18" charset="0"/>
            </a:rPr>
            <a:t>Доступно для понимания учащимися</a:t>
          </a:r>
          <a:endParaRPr lang="ru-RU" sz="3200" kern="1200" dirty="0">
            <a:latin typeface="Times New Roman" panose="02020603050405020304" pitchFamily="18" charset="0"/>
            <a:cs typeface="Times New Roman" panose="02020603050405020304" pitchFamily="18" charset="0"/>
          </a:endParaRPr>
        </a:p>
      </dsp:txBody>
      <dsp:txXfrm>
        <a:off x="2178213" y="2864114"/>
        <a:ext cx="5803355" cy="716275"/>
      </dsp:txXfrm>
    </dsp:sp>
    <dsp:sp modelId="{67C53085-3DC2-4EFA-BE37-EE945E64D7AD}">
      <dsp:nvSpPr>
        <dsp:cNvPr id="0" name=""/>
        <dsp:cNvSpPr/>
      </dsp:nvSpPr>
      <dsp:spPr>
        <a:xfrm>
          <a:off x="2178213" y="3785339"/>
          <a:ext cx="5814675" cy="861699"/>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anose="02020603050405020304" pitchFamily="18" charset="0"/>
              <a:cs typeface="Times New Roman" panose="02020603050405020304" pitchFamily="18" charset="0"/>
            </a:rPr>
            <a:t>Учет индивидуальных особенностей</a:t>
          </a:r>
          <a:endParaRPr lang="ru-RU" sz="3200" kern="1200" dirty="0">
            <a:latin typeface="Times New Roman" panose="02020603050405020304" pitchFamily="18" charset="0"/>
            <a:cs typeface="Times New Roman" panose="02020603050405020304" pitchFamily="18" charset="0"/>
          </a:endParaRPr>
        </a:p>
      </dsp:txBody>
      <dsp:txXfrm>
        <a:off x="2178213" y="3785339"/>
        <a:ext cx="5814675" cy="861699"/>
      </dsp:txXfrm>
    </dsp:sp>
    <dsp:sp modelId="{BA737540-C60C-4E28-9603-35CE3BE5CA57}">
      <dsp:nvSpPr>
        <dsp:cNvPr id="0" name=""/>
        <dsp:cNvSpPr/>
      </dsp:nvSpPr>
      <dsp:spPr>
        <a:xfrm>
          <a:off x="2178213" y="4851988"/>
          <a:ext cx="5814675" cy="62353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anose="02020603050405020304" pitchFamily="18" charset="0"/>
              <a:cs typeface="Times New Roman" panose="02020603050405020304" pitchFamily="18" charset="0"/>
            </a:rPr>
            <a:t>Наличие инструктажа на уроке</a:t>
          </a:r>
          <a:endParaRPr lang="ru-RU" sz="3200" kern="1200" dirty="0">
            <a:latin typeface="Times New Roman" panose="02020603050405020304" pitchFamily="18" charset="0"/>
            <a:cs typeface="Times New Roman" panose="02020603050405020304" pitchFamily="18" charset="0"/>
          </a:endParaRPr>
        </a:p>
      </dsp:txBody>
      <dsp:txXfrm>
        <a:off x="2178213" y="4851988"/>
        <a:ext cx="5814675" cy="6235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072058-2C74-4FA6-8443-A33FB9556CD4}">
      <dsp:nvSpPr>
        <dsp:cNvPr id="0" name=""/>
        <dsp:cNvSpPr/>
      </dsp:nvSpPr>
      <dsp:spPr>
        <a:xfrm rot="5400000">
          <a:off x="5038192" y="-1958793"/>
          <a:ext cx="1290828" cy="5349277"/>
        </a:xfrm>
        <a:prstGeom prst="round2SameRect">
          <a:avLst/>
        </a:prstGeom>
        <a:solidFill>
          <a:schemeClr val="accent1">
            <a:lumMod val="60000"/>
            <a:lumOff val="40000"/>
            <a:alpha val="90000"/>
          </a:schemeClr>
        </a:solidFill>
        <a:ln w="1587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285750" lvl="1" indent="-285750" algn="l" defTabSz="1422400">
            <a:lnSpc>
              <a:spcPct val="90000"/>
            </a:lnSpc>
            <a:spcBef>
              <a:spcPct val="0"/>
            </a:spcBef>
            <a:spcAft>
              <a:spcPct val="15000"/>
            </a:spcAft>
            <a:buChar char="••"/>
          </a:pPr>
          <a:r>
            <a:rPr lang="ru-RU" sz="3200" kern="1200" dirty="0" smtClean="0">
              <a:latin typeface="Times New Roman" pitchFamily="18" charset="0"/>
              <a:cs typeface="Times New Roman" pitchFamily="18" charset="0"/>
            </a:rPr>
            <a:t>Задание, направленное на усвоение учебного материала </a:t>
          </a:r>
          <a:endParaRPr lang="ru-RU" sz="3200" kern="1200" dirty="0">
            <a:latin typeface="Times New Roman" pitchFamily="18" charset="0"/>
            <a:cs typeface="Times New Roman" pitchFamily="18" charset="0"/>
          </a:endParaRPr>
        </a:p>
      </dsp:txBody>
      <dsp:txXfrm rot="-5400000">
        <a:off x="3008968" y="133444"/>
        <a:ext cx="5286264" cy="1164802"/>
      </dsp:txXfrm>
    </dsp:sp>
    <dsp:sp modelId="{9EE14447-33C4-4A80-960B-17D28ADAD7ED}">
      <dsp:nvSpPr>
        <dsp:cNvPr id="0" name=""/>
        <dsp:cNvSpPr/>
      </dsp:nvSpPr>
      <dsp:spPr>
        <a:xfrm>
          <a:off x="0" y="2162"/>
          <a:ext cx="3008968" cy="142736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ru-RU" sz="4000" kern="1200" dirty="0" smtClean="0">
              <a:latin typeface="Times New Roman" pitchFamily="18" charset="0"/>
              <a:cs typeface="Times New Roman" pitchFamily="18" charset="0"/>
            </a:rPr>
            <a:t>Окончание урока</a:t>
          </a:r>
          <a:endParaRPr lang="ru-RU" sz="4000" kern="1200" dirty="0">
            <a:latin typeface="Times New Roman" pitchFamily="18" charset="0"/>
            <a:cs typeface="Times New Roman" pitchFamily="18" charset="0"/>
          </a:endParaRPr>
        </a:p>
      </dsp:txBody>
      <dsp:txXfrm>
        <a:off x="69678" y="71840"/>
        <a:ext cx="2869612" cy="1288008"/>
      </dsp:txXfrm>
    </dsp:sp>
    <dsp:sp modelId="{253944D2-AB95-491D-842C-C0D5BDEAD93E}">
      <dsp:nvSpPr>
        <dsp:cNvPr id="0" name=""/>
        <dsp:cNvSpPr/>
      </dsp:nvSpPr>
      <dsp:spPr>
        <a:xfrm rot="5400000">
          <a:off x="5043856" y="-413403"/>
          <a:ext cx="1279501" cy="5349277"/>
        </a:xfrm>
        <a:prstGeom prst="round2SameRect">
          <a:avLst/>
        </a:prstGeom>
        <a:solidFill>
          <a:schemeClr val="tx2">
            <a:lumMod val="40000"/>
            <a:lumOff val="60000"/>
            <a:alpha val="90000"/>
          </a:schemeClr>
        </a:solidFill>
        <a:ln w="1587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285750" lvl="1" indent="-285750" algn="l" defTabSz="1422400">
            <a:lnSpc>
              <a:spcPct val="90000"/>
            </a:lnSpc>
            <a:spcBef>
              <a:spcPct val="0"/>
            </a:spcBef>
            <a:spcAft>
              <a:spcPct val="15000"/>
            </a:spcAft>
            <a:buChar char="••"/>
          </a:pPr>
          <a:r>
            <a:rPr lang="ru-RU" sz="3200" kern="1200" dirty="0" smtClean="0">
              <a:latin typeface="Times New Roman" pitchFamily="18" charset="0"/>
              <a:cs typeface="Times New Roman" pitchFamily="18" charset="0"/>
            </a:rPr>
            <a:t>Задание на закрепление навыка</a:t>
          </a:r>
          <a:endParaRPr lang="ru-RU" sz="3200" kern="1200" dirty="0">
            <a:latin typeface="Times New Roman" pitchFamily="18" charset="0"/>
            <a:cs typeface="Times New Roman" pitchFamily="18" charset="0"/>
          </a:endParaRPr>
        </a:p>
      </dsp:txBody>
      <dsp:txXfrm rot="-5400000">
        <a:off x="3008968" y="1683945"/>
        <a:ext cx="5286817" cy="1154581"/>
      </dsp:txXfrm>
    </dsp:sp>
    <dsp:sp modelId="{B28E2B9A-0B27-40B2-AC72-07B54F3B9253}">
      <dsp:nvSpPr>
        <dsp:cNvPr id="0" name=""/>
        <dsp:cNvSpPr/>
      </dsp:nvSpPr>
      <dsp:spPr>
        <a:xfrm>
          <a:off x="0" y="1500895"/>
          <a:ext cx="3008968" cy="142736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ru-RU" sz="4000" kern="1200" dirty="0" smtClean="0">
              <a:latin typeface="Times New Roman" pitchFamily="18" charset="0"/>
              <a:cs typeface="Times New Roman" pitchFamily="18" charset="0"/>
            </a:rPr>
            <a:t>По ходу урока</a:t>
          </a:r>
          <a:endParaRPr lang="ru-RU" sz="4000" kern="1200" dirty="0">
            <a:latin typeface="Times New Roman" pitchFamily="18" charset="0"/>
            <a:cs typeface="Times New Roman" pitchFamily="18" charset="0"/>
          </a:endParaRPr>
        </a:p>
      </dsp:txBody>
      <dsp:txXfrm>
        <a:off x="69678" y="1570573"/>
        <a:ext cx="2869612" cy="1288008"/>
      </dsp:txXfrm>
    </dsp:sp>
    <dsp:sp modelId="{DDEE2D43-C8A5-4E72-AAA8-DA932594CBF5}">
      <dsp:nvSpPr>
        <dsp:cNvPr id="0" name=""/>
        <dsp:cNvSpPr/>
      </dsp:nvSpPr>
      <dsp:spPr>
        <a:xfrm rot="5400000">
          <a:off x="4963227" y="1042713"/>
          <a:ext cx="1423607" cy="5349277"/>
        </a:xfrm>
        <a:prstGeom prst="round2SameRect">
          <a:avLst/>
        </a:prstGeom>
        <a:solidFill>
          <a:schemeClr val="tx2">
            <a:lumMod val="40000"/>
            <a:lumOff val="60000"/>
            <a:alpha val="90000"/>
          </a:schemeClr>
        </a:solidFill>
        <a:ln w="1587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2">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a:lnSpc>
              <a:spcPct val="90000"/>
            </a:lnSpc>
            <a:spcBef>
              <a:spcPct val="0"/>
            </a:spcBef>
            <a:spcAft>
              <a:spcPct val="15000"/>
            </a:spcAft>
            <a:buChar char="••"/>
          </a:pPr>
          <a:r>
            <a:rPr lang="ru-RU" sz="3200" kern="1200" dirty="0" smtClean="0">
              <a:latin typeface="Times New Roman" pitchFamily="18" charset="0"/>
              <a:cs typeface="Times New Roman" pitchFamily="18" charset="0"/>
            </a:rPr>
            <a:t>Задание контролирующего характера</a:t>
          </a:r>
          <a:endParaRPr lang="ru-RU" sz="3200" kern="1200" dirty="0">
            <a:latin typeface="Times New Roman" pitchFamily="18" charset="0"/>
            <a:cs typeface="Times New Roman" pitchFamily="18" charset="0"/>
          </a:endParaRPr>
        </a:p>
      </dsp:txBody>
      <dsp:txXfrm rot="-5400000">
        <a:off x="3000393" y="3075043"/>
        <a:ext cx="5279782" cy="1284617"/>
      </dsp:txXfrm>
    </dsp:sp>
    <dsp:sp modelId="{A3592EA2-E682-4E44-A54A-BEE5BC715C2F}">
      <dsp:nvSpPr>
        <dsp:cNvPr id="0" name=""/>
        <dsp:cNvSpPr/>
      </dsp:nvSpPr>
      <dsp:spPr>
        <a:xfrm>
          <a:off x="0" y="2999628"/>
          <a:ext cx="3008968" cy="142736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ru-RU" sz="4000" kern="1200" dirty="0" smtClean="0">
              <a:latin typeface="Times New Roman" pitchFamily="18" charset="0"/>
              <a:cs typeface="Times New Roman" pitchFamily="18" charset="0"/>
            </a:rPr>
            <a:t>В начале урока</a:t>
          </a:r>
          <a:endParaRPr lang="ru-RU" sz="4000" kern="1200" dirty="0">
            <a:latin typeface="Times New Roman" pitchFamily="18" charset="0"/>
            <a:cs typeface="Times New Roman" pitchFamily="18" charset="0"/>
          </a:endParaRPr>
        </a:p>
      </dsp:txBody>
      <dsp:txXfrm>
        <a:off x="69678" y="3069306"/>
        <a:ext cx="2869612" cy="1288008"/>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9F6B32-85B6-477A-88EA-35A5C3922C15}" type="datetimeFigureOut">
              <a:rPr lang="ru-RU" smtClean="0"/>
              <a:pPr/>
              <a:t>17.04.2018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F301EE-9131-4283-BB6D-352737134580}" type="slidenum">
              <a:rPr lang="ru-RU" smtClean="0"/>
              <a:pPr/>
              <a:t>‹#›</a:t>
            </a:fld>
            <a:endParaRPr lang="ru-RU"/>
          </a:p>
        </p:txBody>
      </p:sp>
    </p:spTree>
    <p:extLst>
      <p:ext uri="{BB962C8B-B14F-4D97-AF65-F5344CB8AC3E}">
        <p14:creationId xmlns:p14="http://schemas.microsoft.com/office/powerpoint/2010/main" val="1337273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4F301EE-9131-4283-BB6D-352737134580}" type="slidenum">
              <a:rPr lang="ru-RU" smtClean="0"/>
              <a:pPr/>
              <a:t>11</a:t>
            </a:fld>
            <a:endParaRPr lang="ru-RU"/>
          </a:p>
        </p:txBody>
      </p:sp>
    </p:spTree>
    <p:extLst>
      <p:ext uri="{BB962C8B-B14F-4D97-AF65-F5344CB8AC3E}">
        <p14:creationId xmlns:p14="http://schemas.microsoft.com/office/powerpoint/2010/main" val="3323768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C2B1DB-8FA9-442A-B501-96DFB4C40C3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C2B1DB-8FA9-442A-B501-96DFB4C40C3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C2B1DB-8FA9-442A-B501-96DFB4C40C32}"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C2B1DB-8FA9-442A-B501-96DFB4C40C32}"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6C2B1DB-8FA9-442A-B501-96DFB4C40C3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C2B1DB-8FA9-442A-B501-96DFB4C40C32}"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6C2B1DB-8FA9-442A-B501-96DFB4C40C3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6C2B1DB-8FA9-442A-B501-96DFB4C40C3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6C2B1DB-8FA9-442A-B501-96DFB4C40C3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C2B1DB-8FA9-442A-B501-96DFB4C40C32}"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BA1BD46-F370-47FD-99BA-23FA3364C317}" type="datetimeFigureOut">
              <a:rPr lang="ru-RU" smtClean="0"/>
              <a:pPr/>
              <a:t>17.04.2018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6C2B1DB-8FA9-442A-B501-96DFB4C40C32}"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BA1BD46-F370-47FD-99BA-23FA3364C317}" type="datetimeFigureOut">
              <a:rPr lang="ru-RU" smtClean="0"/>
              <a:pPr/>
              <a:t>17.04.2018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C2B1DB-8FA9-442A-B501-96DFB4C40C32}"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6.jpeg"/><Relationship Id="rId4" Type="http://schemas.openxmlformats.org/officeDocument/2006/relationships/diagramLayout" Target="../diagrams/layout2.xml"/><Relationship Id="rId9" Type="http://schemas.openxmlformats.org/officeDocument/2006/relationships/image" Target="../media/image5.jpeg"/></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5453063"/>
            <a:ext cx="9144000"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79388" y="1218212"/>
            <a:ext cx="8568000" cy="4708981"/>
          </a:xfrm>
          <a:prstGeom prst="rect">
            <a:avLst/>
          </a:prstGeom>
          <a:noFill/>
        </p:spPr>
        <p:txBody>
          <a:bodyPr wrap="square" rtlCol="0">
            <a:spAutoFit/>
          </a:bodyPr>
          <a:lstStyle/>
          <a:p>
            <a:pPr algn="ctr"/>
            <a:r>
              <a:rPr lang="ru-RU" sz="3600" b="1" dirty="0" smtClean="0">
                <a:latin typeface="Times New Roman" panose="02020603050405020304" pitchFamily="18" charset="0"/>
                <a:cs typeface="Times New Roman" panose="02020603050405020304" pitchFamily="18" charset="0"/>
              </a:rPr>
              <a:t>Семинар – практикум </a:t>
            </a:r>
          </a:p>
          <a:p>
            <a:pPr algn="ctr"/>
            <a:endParaRPr lang="ru-RU" sz="3600" b="1" dirty="0" smtClean="0">
              <a:latin typeface="Times New Roman" panose="02020603050405020304" pitchFamily="18" charset="0"/>
              <a:cs typeface="Times New Roman" panose="02020603050405020304" pitchFamily="18" charset="0"/>
            </a:endParaRPr>
          </a:p>
          <a:p>
            <a:pPr algn="ctr"/>
            <a:endParaRPr lang="ru-RU" sz="3600" b="1" dirty="0" smtClean="0">
              <a:latin typeface="Times New Roman" panose="02020603050405020304" pitchFamily="18" charset="0"/>
              <a:cs typeface="Times New Roman" panose="02020603050405020304" pitchFamily="18" charset="0"/>
            </a:endParaRPr>
          </a:p>
          <a:p>
            <a:pPr algn="ctr"/>
            <a:r>
              <a:rPr lang="ru-RU" sz="3600" b="1" dirty="0" smtClean="0">
                <a:latin typeface="Times New Roman" panose="02020603050405020304" pitchFamily="18" charset="0"/>
                <a:cs typeface="Times New Roman" panose="02020603050405020304" pitchFamily="18" charset="0"/>
              </a:rPr>
              <a:t>«Домашнее задание  - средство  развития обучающихся»</a:t>
            </a:r>
          </a:p>
          <a:p>
            <a:pPr algn="ctr"/>
            <a:endParaRPr lang="ru-RU" sz="3600" dirty="0" smtClean="0">
              <a:latin typeface="Times New Roman" panose="02020603050405020304" pitchFamily="18" charset="0"/>
              <a:cs typeface="Times New Roman" panose="02020603050405020304" pitchFamily="18" charset="0"/>
            </a:endParaRPr>
          </a:p>
          <a:p>
            <a:pPr algn="ctr"/>
            <a:endParaRPr lang="ru-RU" sz="3600" dirty="0">
              <a:latin typeface="Times New Roman" panose="02020603050405020304" pitchFamily="18" charset="0"/>
              <a:cs typeface="Times New Roman" panose="02020603050405020304" pitchFamily="18" charset="0"/>
            </a:endParaRPr>
          </a:p>
          <a:p>
            <a:pPr algn="ctr"/>
            <a:r>
              <a:rPr lang="ru-RU" sz="4800" b="1"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274384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29955" y="1115996"/>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8" name="TextBox 7"/>
          <p:cNvSpPr txBox="1"/>
          <p:nvPr/>
        </p:nvSpPr>
        <p:spPr>
          <a:xfrm>
            <a:off x="2143108" y="1"/>
            <a:ext cx="6991365"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graphicFrame>
        <p:nvGraphicFramePr>
          <p:cNvPr id="10" name="Схема 9"/>
          <p:cNvGraphicFramePr/>
          <p:nvPr>
            <p:extLst>
              <p:ext uri="{D42A27DB-BD31-4B8C-83A1-F6EECF244321}">
                <p14:modId xmlns:p14="http://schemas.microsoft.com/office/powerpoint/2010/main" val="769206129"/>
              </p:ext>
            </p:extLst>
          </p:nvPr>
        </p:nvGraphicFramePr>
        <p:xfrm>
          <a:off x="179387" y="1115996"/>
          <a:ext cx="8641085" cy="5265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http://900igr.net/up/datai/103399/0030-013-.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2833" y="1117967"/>
            <a:ext cx="989599" cy="13749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ozon-st.cdn.ngenix.net/multimedia/1016121313.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5481" y="2780928"/>
            <a:ext cx="1000190" cy="14401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detectivebookshop.ru/image/1005808974.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4806" y="4653136"/>
            <a:ext cx="1000191"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3">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8" name="TextBox 7"/>
          <p:cNvSpPr txBox="1"/>
          <p:nvPr/>
        </p:nvSpPr>
        <p:spPr>
          <a:xfrm>
            <a:off x="2071671" y="1"/>
            <a:ext cx="7062804"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graphicFrame>
        <p:nvGraphicFramePr>
          <p:cNvPr id="2" name="Схема 1"/>
          <p:cNvGraphicFramePr/>
          <p:nvPr>
            <p:extLst>
              <p:ext uri="{D42A27DB-BD31-4B8C-83A1-F6EECF244321}">
                <p14:modId xmlns:p14="http://schemas.microsoft.com/office/powerpoint/2010/main" val="2708437878"/>
              </p:ext>
            </p:extLst>
          </p:nvPr>
        </p:nvGraphicFramePr>
        <p:xfrm>
          <a:off x="323528" y="1103355"/>
          <a:ext cx="8568952" cy="54803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367486" y="1071546"/>
            <a:ext cx="8776514" cy="1815882"/>
          </a:xfrm>
          <a:prstGeom prst="rect">
            <a:avLst/>
          </a:prstGeom>
          <a:noFill/>
        </p:spPr>
        <p:txBody>
          <a:bodyPr wrap="square" rtlCol="0">
            <a:spAutoFit/>
          </a:bodyPr>
          <a:lstStyle/>
          <a:p>
            <a:pPr algn="ctr"/>
            <a:r>
              <a:rPr lang="ru-RU" sz="2800" u="sng" dirty="0" smtClean="0">
                <a:solidFill>
                  <a:schemeClr val="tx2"/>
                </a:solidFill>
                <a:latin typeface="Times New Roman" pitchFamily="18" charset="0"/>
                <a:cs typeface="Times New Roman" pitchFamily="18" charset="0"/>
              </a:rPr>
              <a:t>ИНСТРУКТАЖ</a:t>
            </a:r>
          </a:p>
          <a:p>
            <a:pPr algn="ctr"/>
            <a:r>
              <a:rPr lang="ru-RU" sz="2800" dirty="0" smtClean="0">
                <a:solidFill>
                  <a:schemeClr val="tx2"/>
                </a:solidFill>
                <a:latin typeface="Times New Roman" pitchFamily="18" charset="0"/>
                <a:cs typeface="Times New Roman" pitchFamily="18" charset="0"/>
              </a:rPr>
              <a:t>ЦЕЛЬ     ОБЪЕМ     ТРЕБОВАНИЯ К ВЫПОЛНЕНИЮ</a:t>
            </a:r>
          </a:p>
          <a:p>
            <a:pPr algn="ctr"/>
            <a:endParaRPr lang="ru-RU" sz="2800" dirty="0" smtClean="0">
              <a:solidFill>
                <a:schemeClr val="tx2"/>
              </a:solidFill>
              <a:latin typeface="Times New Roman" pitchFamily="18" charset="0"/>
              <a:cs typeface="Times New Roman" pitchFamily="18" charset="0"/>
            </a:endParaRPr>
          </a:p>
          <a:p>
            <a:pPr algn="ctr"/>
            <a:endParaRPr lang="ru-RU" sz="2800" dirty="0">
              <a:solidFill>
                <a:schemeClr val="tx2"/>
              </a:solidFill>
              <a:latin typeface="Times New Roman" pitchFamily="18" charset="0"/>
              <a:cs typeface="Times New Roman" pitchFamily="18" charset="0"/>
            </a:endParaRPr>
          </a:p>
        </p:txBody>
      </p:sp>
      <p:sp>
        <p:nvSpPr>
          <p:cNvPr id="8" name="TextBox 7"/>
          <p:cNvSpPr txBox="1"/>
          <p:nvPr/>
        </p:nvSpPr>
        <p:spPr>
          <a:xfrm>
            <a:off x="2214546" y="0"/>
            <a:ext cx="7143799"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sp>
        <p:nvSpPr>
          <p:cNvPr id="2" name="Стрелка вправо 1"/>
          <p:cNvSpPr/>
          <p:nvPr/>
        </p:nvSpPr>
        <p:spPr>
          <a:xfrm>
            <a:off x="1571604" y="1643050"/>
            <a:ext cx="288032" cy="1594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a:off x="3214678" y="1643050"/>
            <a:ext cx="288032" cy="1594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12" name="Схема 11"/>
          <p:cNvGraphicFramePr/>
          <p:nvPr/>
        </p:nvGraphicFramePr>
        <p:xfrm>
          <a:off x="357158" y="2143116"/>
          <a:ext cx="8358246"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8" name="TextBox 7"/>
          <p:cNvSpPr txBox="1"/>
          <p:nvPr/>
        </p:nvSpPr>
        <p:spPr>
          <a:xfrm>
            <a:off x="2285984" y="1"/>
            <a:ext cx="6858015" cy="857231"/>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graphicFrame>
        <p:nvGraphicFramePr>
          <p:cNvPr id="9" name="Таблица 8"/>
          <p:cNvGraphicFramePr>
            <a:graphicFrameLocks noGrp="1"/>
          </p:cNvGraphicFramePr>
          <p:nvPr/>
        </p:nvGraphicFramePr>
        <p:xfrm>
          <a:off x="-1" y="1225112"/>
          <a:ext cx="9144001" cy="5343589"/>
        </p:xfrm>
        <a:graphic>
          <a:graphicData uri="http://schemas.openxmlformats.org/drawingml/2006/table">
            <a:tbl>
              <a:tblPr/>
              <a:tblGrid>
                <a:gridCol w="2500314"/>
                <a:gridCol w="2500314"/>
                <a:gridCol w="4143373"/>
              </a:tblGrid>
              <a:tr h="729175">
                <a:tc>
                  <a:txBody>
                    <a:bodyPr/>
                    <a:lstStyle/>
                    <a:p>
                      <a:r>
                        <a:rPr lang="ru-RU" sz="2400" b="1" u="sng" dirty="0">
                          <a:solidFill>
                            <a:srgbClr val="000000"/>
                          </a:solidFill>
                          <a:latin typeface="Times New Roman" pitchFamily="18" charset="0"/>
                          <a:cs typeface="Times New Roman" pitchFamily="18" charset="0"/>
                        </a:rPr>
                        <a:t>По содержанию</a:t>
                      </a:r>
                    </a:p>
                  </a:txBody>
                  <a:tcPr marL="125561" marR="52317" marT="47085" marB="26159">
                    <a:lnL>
                      <a:noFill/>
                    </a:lnL>
                    <a:lnR w="9525" cap="flat" cmpd="sng" algn="ctr">
                      <a:solidFill>
                        <a:srgbClr val="FFFFFF"/>
                      </a:solidFill>
                      <a:prstDash val="solid"/>
                      <a:round/>
                      <a:headEnd type="none" w="med" len="med"/>
                      <a:tailEnd type="none" w="med" len="med"/>
                    </a:lnR>
                    <a:lnT>
                      <a:noFill/>
                    </a:lnT>
                    <a:lnB w="9525" cap="flat" cmpd="sng" algn="ctr">
                      <a:solidFill>
                        <a:srgbClr val="FFFFFF"/>
                      </a:solidFill>
                      <a:prstDash val="solid"/>
                      <a:round/>
                      <a:headEnd type="none" w="med" len="med"/>
                      <a:tailEnd type="none" w="med" len="med"/>
                    </a:lnB>
                    <a:solidFill>
                      <a:srgbClr val="F8F8F8"/>
                    </a:solidFill>
                  </a:tcPr>
                </a:tc>
                <a:tc>
                  <a:txBody>
                    <a:bodyPr/>
                    <a:lstStyle/>
                    <a:p>
                      <a:r>
                        <a:rPr lang="ru-RU" sz="2400" b="1" u="sng" dirty="0">
                          <a:solidFill>
                            <a:srgbClr val="000000"/>
                          </a:solidFill>
                          <a:latin typeface="Times New Roman" pitchFamily="18" charset="0"/>
                          <a:cs typeface="Times New Roman" pitchFamily="18" charset="0"/>
                        </a:rPr>
                        <a:t>По виду деятельности</a:t>
                      </a:r>
                    </a:p>
                  </a:txBody>
                  <a:tcPr marL="125561" marR="52317" marT="47085" marB="26159">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a:noFill/>
                    </a:lnT>
                    <a:lnB w="9525" cap="flat" cmpd="sng" algn="ctr">
                      <a:solidFill>
                        <a:srgbClr val="FFFFFF"/>
                      </a:solidFill>
                      <a:prstDash val="solid"/>
                      <a:round/>
                      <a:headEnd type="none" w="med" len="med"/>
                      <a:tailEnd type="none" w="med" len="med"/>
                    </a:lnB>
                    <a:solidFill>
                      <a:srgbClr val="F8F8F8"/>
                    </a:solidFill>
                  </a:tcPr>
                </a:tc>
                <a:tc>
                  <a:txBody>
                    <a:bodyPr/>
                    <a:lstStyle/>
                    <a:p>
                      <a:r>
                        <a:rPr lang="ru-RU" sz="2400" b="1" u="sng" dirty="0">
                          <a:solidFill>
                            <a:srgbClr val="000000"/>
                          </a:solidFill>
                          <a:latin typeface="Times New Roman" pitchFamily="18" charset="0"/>
                          <a:cs typeface="Times New Roman" pitchFamily="18" charset="0"/>
                        </a:rPr>
                        <a:t>По уровню оформления</a:t>
                      </a:r>
                    </a:p>
                  </a:txBody>
                  <a:tcPr marL="125561" marR="52317" marT="47085" marB="26159">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a:noFill/>
                    </a:lnT>
                    <a:lnB w="9525" cap="flat" cmpd="sng" algn="ctr">
                      <a:solidFill>
                        <a:srgbClr val="FFFFFF"/>
                      </a:solidFill>
                      <a:prstDash val="solid"/>
                      <a:round/>
                      <a:headEnd type="none" w="med" len="med"/>
                      <a:tailEnd type="none" w="med" len="med"/>
                    </a:lnB>
                    <a:solidFill>
                      <a:srgbClr val="F8F8F8"/>
                    </a:solidFill>
                  </a:tcPr>
                </a:tc>
              </a:tr>
              <a:tr h="4538825">
                <a:tc>
                  <a:txBody>
                    <a:bodyPr/>
                    <a:lstStyle/>
                    <a:p>
                      <a:r>
                        <a:rPr lang="ru-RU" sz="2400" b="0" dirty="0">
                          <a:solidFill>
                            <a:srgbClr val="000000"/>
                          </a:solidFill>
                          <a:latin typeface="Times New Roman" pitchFamily="18" charset="0"/>
                          <a:cs typeface="Times New Roman" pitchFamily="18" charset="0"/>
                        </a:rPr>
                        <a:t>1. Вопросник</a:t>
                      </a:r>
                    </a:p>
                    <a:p>
                      <a:r>
                        <a:rPr lang="ru-RU" sz="2400" b="0" dirty="0">
                          <a:solidFill>
                            <a:srgbClr val="000000"/>
                          </a:solidFill>
                          <a:latin typeface="Times New Roman" pitchFamily="18" charset="0"/>
                          <a:cs typeface="Times New Roman" pitchFamily="18" charset="0"/>
                        </a:rPr>
                        <a:t>2. Кроссворд</a:t>
                      </a:r>
                    </a:p>
                    <a:p>
                      <a:r>
                        <a:rPr lang="ru-RU" sz="2400" b="0" dirty="0">
                          <a:solidFill>
                            <a:srgbClr val="000000"/>
                          </a:solidFill>
                          <a:latin typeface="Times New Roman" pitchFamily="18" charset="0"/>
                          <a:cs typeface="Times New Roman" pitchFamily="18" charset="0"/>
                        </a:rPr>
                        <a:t>3. Макет, модель</a:t>
                      </a:r>
                    </a:p>
                    <a:p>
                      <a:r>
                        <a:rPr lang="ru-RU" sz="2400" b="0" dirty="0">
                          <a:solidFill>
                            <a:srgbClr val="000000"/>
                          </a:solidFill>
                          <a:latin typeface="Times New Roman" pitchFamily="18" charset="0"/>
                          <a:cs typeface="Times New Roman" pitchFamily="18" charset="0"/>
                        </a:rPr>
                        <a:t>4. Ребус</a:t>
                      </a:r>
                    </a:p>
                    <a:p>
                      <a:r>
                        <a:rPr lang="ru-RU" sz="2400" b="0" dirty="0">
                          <a:solidFill>
                            <a:srgbClr val="000000"/>
                          </a:solidFill>
                          <a:latin typeface="Times New Roman" pitchFamily="18" charset="0"/>
                          <a:cs typeface="Times New Roman" pitchFamily="18" charset="0"/>
                        </a:rPr>
                        <a:t>5. Сообщение</a:t>
                      </a:r>
                    </a:p>
                    <a:p>
                      <a:r>
                        <a:rPr lang="ru-RU" sz="2400" b="0" dirty="0">
                          <a:solidFill>
                            <a:srgbClr val="000000"/>
                          </a:solidFill>
                          <a:latin typeface="Times New Roman" pitchFamily="18" charset="0"/>
                          <a:cs typeface="Times New Roman" pitchFamily="18" charset="0"/>
                        </a:rPr>
                        <a:t>6. Доклад</a:t>
                      </a:r>
                    </a:p>
                    <a:p>
                      <a:r>
                        <a:rPr lang="ru-RU" sz="2400" b="0" dirty="0">
                          <a:solidFill>
                            <a:srgbClr val="000000"/>
                          </a:solidFill>
                          <a:latin typeface="Times New Roman" pitchFamily="18" charset="0"/>
                          <a:cs typeface="Times New Roman" pitchFamily="18" charset="0"/>
                        </a:rPr>
                        <a:t>7</a:t>
                      </a:r>
                      <a:r>
                        <a:rPr lang="ru-RU" sz="2400" b="0" dirty="0" smtClean="0">
                          <a:solidFill>
                            <a:srgbClr val="000000"/>
                          </a:solidFill>
                          <a:latin typeface="Times New Roman" pitchFamily="18" charset="0"/>
                          <a:cs typeface="Times New Roman" pitchFamily="18" charset="0"/>
                        </a:rPr>
                        <a:t>. </a:t>
                      </a:r>
                      <a:r>
                        <a:rPr lang="ru-RU" sz="2400" b="0" dirty="0">
                          <a:solidFill>
                            <a:srgbClr val="000000"/>
                          </a:solidFill>
                          <a:latin typeface="Times New Roman" pitchFamily="18" charset="0"/>
                          <a:cs typeface="Times New Roman" pitchFamily="18" charset="0"/>
                        </a:rPr>
                        <a:t>Реферат</a:t>
                      </a:r>
                    </a:p>
                    <a:p>
                      <a:r>
                        <a:rPr lang="ru-RU" sz="2400" b="0" dirty="0" smtClean="0">
                          <a:solidFill>
                            <a:srgbClr val="000000"/>
                          </a:solidFill>
                          <a:latin typeface="Times New Roman" pitchFamily="18" charset="0"/>
                          <a:cs typeface="Times New Roman" pitchFamily="18" charset="0"/>
                        </a:rPr>
                        <a:t>8. </a:t>
                      </a:r>
                      <a:r>
                        <a:rPr lang="ru-RU" sz="2400" b="0" dirty="0">
                          <a:solidFill>
                            <a:srgbClr val="000000"/>
                          </a:solidFill>
                          <a:latin typeface="Times New Roman" pitchFamily="18" charset="0"/>
                          <a:cs typeface="Times New Roman" pitchFamily="18" charset="0"/>
                        </a:rPr>
                        <a:t>Исследование</a:t>
                      </a:r>
                    </a:p>
                    <a:p>
                      <a:r>
                        <a:rPr lang="ru-RU" sz="2400" b="0" dirty="0" smtClean="0">
                          <a:solidFill>
                            <a:srgbClr val="000000"/>
                          </a:solidFill>
                          <a:latin typeface="Times New Roman" pitchFamily="18" charset="0"/>
                          <a:cs typeface="Times New Roman" pitchFamily="18" charset="0"/>
                        </a:rPr>
                        <a:t>9. </a:t>
                      </a:r>
                      <a:r>
                        <a:rPr lang="ru-RU" sz="2400" b="0" dirty="0">
                          <a:solidFill>
                            <a:srgbClr val="000000"/>
                          </a:solidFill>
                          <a:latin typeface="Times New Roman" pitchFamily="18" charset="0"/>
                          <a:cs typeface="Times New Roman" pitchFamily="18" charset="0"/>
                        </a:rPr>
                        <a:t>Эссе</a:t>
                      </a:r>
                    </a:p>
                    <a:p>
                      <a:r>
                        <a:rPr lang="ru-RU" sz="2400" b="0" dirty="0" smtClean="0">
                          <a:solidFill>
                            <a:srgbClr val="000000"/>
                          </a:solidFill>
                          <a:latin typeface="Times New Roman" pitchFamily="18" charset="0"/>
                          <a:cs typeface="Times New Roman" pitchFamily="18" charset="0"/>
                        </a:rPr>
                        <a:t>10. </a:t>
                      </a:r>
                      <a:r>
                        <a:rPr lang="ru-RU" sz="2400" b="0" dirty="0">
                          <a:solidFill>
                            <a:srgbClr val="000000"/>
                          </a:solidFill>
                          <a:latin typeface="Times New Roman" pitchFamily="18" charset="0"/>
                          <a:cs typeface="Times New Roman" pitchFamily="18" charset="0"/>
                        </a:rPr>
                        <a:t>...</a:t>
                      </a:r>
                    </a:p>
                  </a:txBody>
                  <a:tcPr marL="125561" marR="52317" marT="47085" marB="26159">
                    <a:lnL>
                      <a:noFill/>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r>
                        <a:rPr lang="ru-RU" sz="2400" b="0" dirty="0" smtClean="0">
                          <a:solidFill>
                            <a:srgbClr val="000000"/>
                          </a:solidFill>
                          <a:latin typeface="Times New Roman" pitchFamily="18" charset="0"/>
                          <a:cs typeface="Times New Roman" pitchFamily="18" charset="0"/>
                        </a:rPr>
                        <a:t>1.Индивидуаль-ная</a:t>
                      </a:r>
                      <a:endParaRPr lang="ru-RU" sz="2400" b="0" dirty="0">
                        <a:solidFill>
                          <a:srgbClr val="000000"/>
                        </a:solidFill>
                        <a:latin typeface="Times New Roman" pitchFamily="18" charset="0"/>
                        <a:cs typeface="Times New Roman" pitchFamily="18" charset="0"/>
                      </a:endParaRPr>
                    </a:p>
                    <a:p>
                      <a:r>
                        <a:rPr lang="ru-RU" sz="2400" b="0" dirty="0">
                          <a:solidFill>
                            <a:srgbClr val="000000"/>
                          </a:solidFill>
                          <a:latin typeface="Times New Roman" pitchFamily="18" charset="0"/>
                          <a:cs typeface="Times New Roman" pitchFamily="18" charset="0"/>
                        </a:rPr>
                        <a:t>2. Парная</a:t>
                      </a:r>
                    </a:p>
                    <a:p>
                      <a:r>
                        <a:rPr lang="ru-RU" sz="2400" b="0" dirty="0">
                          <a:solidFill>
                            <a:srgbClr val="000000"/>
                          </a:solidFill>
                          <a:latin typeface="Times New Roman" pitchFamily="18" charset="0"/>
                          <a:cs typeface="Times New Roman" pitchFamily="18" charset="0"/>
                        </a:rPr>
                        <a:t>3. </a:t>
                      </a:r>
                      <a:r>
                        <a:rPr lang="ru-RU" sz="2400" b="0" dirty="0" err="1" smtClean="0">
                          <a:solidFill>
                            <a:srgbClr val="000000"/>
                          </a:solidFill>
                          <a:latin typeface="Times New Roman" pitchFamily="18" charset="0"/>
                          <a:cs typeface="Times New Roman" pitchFamily="18" charset="0"/>
                        </a:rPr>
                        <a:t>Мелкогруп-повая</a:t>
                      </a:r>
                      <a:r>
                        <a:rPr lang="ru-RU" sz="2400" b="0" dirty="0" smtClean="0">
                          <a:solidFill>
                            <a:srgbClr val="000000"/>
                          </a:solidFill>
                          <a:latin typeface="Times New Roman" pitchFamily="18" charset="0"/>
                          <a:cs typeface="Times New Roman" pitchFamily="18" charset="0"/>
                        </a:rPr>
                        <a:t> </a:t>
                      </a:r>
                      <a:r>
                        <a:rPr lang="ru-RU" sz="2400" b="0" dirty="0">
                          <a:solidFill>
                            <a:srgbClr val="000000"/>
                          </a:solidFill>
                          <a:latin typeface="Times New Roman" pitchFamily="18" charset="0"/>
                          <a:cs typeface="Times New Roman" pitchFamily="18" charset="0"/>
                        </a:rPr>
                        <a:t>(3-7 чел)</a:t>
                      </a:r>
                    </a:p>
                    <a:p>
                      <a:r>
                        <a:rPr lang="ru-RU" sz="2400" b="0" dirty="0">
                          <a:solidFill>
                            <a:srgbClr val="000000"/>
                          </a:solidFill>
                          <a:latin typeface="Times New Roman" pitchFamily="18" charset="0"/>
                          <a:cs typeface="Times New Roman" pitchFamily="18" charset="0"/>
                        </a:rPr>
                        <a:t>4. Групповая (10-15 чел)</a:t>
                      </a:r>
                    </a:p>
                    <a:p>
                      <a:r>
                        <a:rPr lang="ru-RU" sz="2400" b="0" dirty="0">
                          <a:solidFill>
                            <a:srgbClr val="000000"/>
                          </a:solidFill>
                          <a:latin typeface="Times New Roman" pitchFamily="18" charset="0"/>
                          <a:cs typeface="Times New Roman" pitchFamily="18" charset="0"/>
                        </a:rPr>
                        <a:t>5. Коллективная</a:t>
                      </a:r>
                    </a:p>
                  </a:txBody>
                  <a:tcPr marL="125561" marR="52317" marT="47085" marB="26159">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c>
                  <a:txBody>
                    <a:bodyPr/>
                    <a:lstStyle/>
                    <a:p>
                      <a:r>
                        <a:rPr lang="ru-RU" sz="2400" b="0" dirty="0" smtClean="0">
                          <a:solidFill>
                            <a:srgbClr val="000000"/>
                          </a:solidFill>
                          <a:latin typeface="Times New Roman" pitchFamily="18" charset="0"/>
                          <a:cs typeface="Times New Roman" pitchFamily="18" charset="0"/>
                        </a:rPr>
                        <a:t>1</a:t>
                      </a:r>
                      <a:r>
                        <a:rPr lang="ru-RU" sz="2400" b="0" dirty="0">
                          <a:solidFill>
                            <a:srgbClr val="000000"/>
                          </a:solidFill>
                          <a:latin typeface="Times New Roman" pitchFamily="18" charset="0"/>
                          <a:cs typeface="Times New Roman" pitchFamily="18" charset="0"/>
                        </a:rPr>
                        <a:t>. Рабочая (в тетради, «</a:t>
                      </a:r>
                      <a:r>
                        <a:rPr lang="ru-RU" sz="2400" b="0" dirty="0" smtClean="0">
                          <a:solidFill>
                            <a:srgbClr val="000000"/>
                          </a:solidFill>
                          <a:latin typeface="Times New Roman" pitchFamily="18" charset="0"/>
                          <a:cs typeface="Times New Roman" pitchFamily="18" charset="0"/>
                        </a:rPr>
                        <a:t>с</a:t>
                      </a:r>
                      <a:r>
                        <a:rPr lang="ru-RU" sz="2400" b="0" baseline="0" dirty="0" smtClean="0">
                          <a:solidFill>
                            <a:srgbClr val="000000"/>
                          </a:solidFill>
                          <a:latin typeface="Times New Roman" pitchFamily="18" charset="0"/>
                          <a:cs typeface="Times New Roman" pitchFamily="18" charset="0"/>
                        </a:rPr>
                        <a:t> </a:t>
                      </a:r>
                      <a:r>
                        <a:rPr lang="ru-RU" sz="2400" b="0" dirty="0" smtClean="0">
                          <a:solidFill>
                            <a:srgbClr val="000000"/>
                          </a:solidFill>
                          <a:latin typeface="Times New Roman" pitchFamily="18" charset="0"/>
                          <a:cs typeface="Times New Roman" pitchFamily="18" charset="0"/>
                        </a:rPr>
                        <a:t>листа</a:t>
                      </a:r>
                      <a:r>
                        <a:rPr lang="ru-RU" sz="2400" b="0" dirty="0">
                          <a:solidFill>
                            <a:srgbClr val="000000"/>
                          </a:solidFill>
                          <a:latin typeface="Times New Roman" pitchFamily="18" charset="0"/>
                          <a:cs typeface="Times New Roman" pitchFamily="18" charset="0"/>
                        </a:rPr>
                        <a:t>»…).</a:t>
                      </a:r>
                    </a:p>
                    <a:p>
                      <a:r>
                        <a:rPr lang="ru-RU" sz="2400" b="0" dirty="0">
                          <a:solidFill>
                            <a:srgbClr val="000000"/>
                          </a:solidFill>
                          <a:latin typeface="Times New Roman" pitchFamily="18" charset="0"/>
                          <a:cs typeface="Times New Roman" pitchFamily="18" charset="0"/>
                        </a:rPr>
                        <a:t>2. Экспозиционная (на отдельном </a:t>
                      </a:r>
                      <a:r>
                        <a:rPr lang="ru-RU" sz="2400" b="0" dirty="0" smtClean="0">
                          <a:solidFill>
                            <a:srgbClr val="000000"/>
                          </a:solidFill>
                          <a:latin typeface="Times New Roman" pitchFamily="18" charset="0"/>
                          <a:cs typeface="Times New Roman" pitchFamily="18" charset="0"/>
                        </a:rPr>
                        <a:t>формате,</a:t>
                      </a:r>
                      <a:r>
                        <a:rPr lang="ru-RU" sz="2400" b="0" baseline="0" dirty="0" smtClean="0">
                          <a:solidFill>
                            <a:srgbClr val="000000"/>
                          </a:solidFill>
                          <a:latin typeface="Times New Roman" pitchFamily="18" charset="0"/>
                          <a:cs typeface="Times New Roman" pitchFamily="18" charset="0"/>
                        </a:rPr>
                        <a:t> </a:t>
                      </a:r>
                      <a:r>
                        <a:rPr lang="ru-RU" sz="2400" b="0" dirty="0" smtClean="0">
                          <a:solidFill>
                            <a:srgbClr val="000000"/>
                          </a:solidFill>
                          <a:latin typeface="Times New Roman" pitchFamily="18" charset="0"/>
                          <a:cs typeface="Times New Roman" pitchFamily="18" charset="0"/>
                        </a:rPr>
                        <a:t>содержащая </a:t>
                      </a:r>
                      <a:r>
                        <a:rPr lang="ru-RU" sz="2400" b="0" dirty="0">
                          <a:solidFill>
                            <a:srgbClr val="000000"/>
                          </a:solidFill>
                          <a:latin typeface="Times New Roman" pitchFamily="18" charset="0"/>
                          <a:cs typeface="Times New Roman" pitchFamily="18" charset="0"/>
                        </a:rPr>
                        <a:t>иллюстрации, схемы, таблицы…):</a:t>
                      </a:r>
                    </a:p>
                    <a:p>
                      <a:r>
                        <a:rPr lang="ru-RU" sz="2400" b="0" dirty="0">
                          <a:solidFill>
                            <a:srgbClr val="000000"/>
                          </a:solidFill>
                          <a:latin typeface="Times New Roman" pitchFamily="18" charset="0"/>
                          <a:cs typeface="Times New Roman" pitchFamily="18" charset="0"/>
                        </a:rPr>
                        <a:t>- файл-лист;</a:t>
                      </a:r>
                    </a:p>
                    <a:p>
                      <a:r>
                        <a:rPr lang="ru-RU" sz="2400" b="0" dirty="0">
                          <a:solidFill>
                            <a:srgbClr val="000000"/>
                          </a:solidFill>
                          <a:latin typeface="Times New Roman" pitchFamily="18" charset="0"/>
                          <a:cs typeface="Times New Roman" pitchFamily="18" charset="0"/>
                        </a:rPr>
                        <a:t>- буклет;</a:t>
                      </a:r>
                    </a:p>
                    <a:p>
                      <a:r>
                        <a:rPr lang="ru-RU" sz="2400" b="0" dirty="0">
                          <a:solidFill>
                            <a:srgbClr val="000000"/>
                          </a:solidFill>
                          <a:latin typeface="Times New Roman" pitchFamily="18" charset="0"/>
                          <a:cs typeface="Times New Roman" pitchFamily="18" charset="0"/>
                        </a:rPr>
                        <a:t>- брошюра;</a:t>
                      </a:r>
                    </a:p>
                    <a:p>
                      <a:r>
                        <a:rPr lang="ru-RU" sz="2400" b="0" dirty="0">
                          <a:solidFill>
                            <a:srgbClr val="000000"/>
                          </a:solidFill>
                          <a:latin typeface="Times New Roman" pitchFamily="18" charset="0"/>
                          <a:cs typeface="Times New Roman" pitchFamily="18" charset="0"/>
                        </a:rPr>
                        <a:t>- газета;</a:t>
                      </a:r>
                    </a:p>
                    <a:p>
                      <a:r>
                        <a:rPr lang="ru-RU" sz="2400" b="0" dirty="0">
                          <a:solidFill>
                            <a:srgbClr val="000000"/>
                          </a:solidFill>
                          <a:latin typeface="Times New Roman" pitchFamily="18" charset="0"/>
                          <a:cs typeface="Times New Roman" pitchFamily="18" charset="0"/>
                        </a:rPr>
                        <a:t>- альбом;</a:t>
                      </a:r>
                    </a:p>
                    <a:p>
                      <a:r>
                        <a:rPr lang="ru-RU" sz="2400" b="0" dirty="0" smtClean="0">
                          <a:solidFill>
                            <a:srgbClr val="000000"/>
                          </a:solidFill>
                          <a:latin typeface="Times New Roman" pitchFamily="18" charset="0"/>
                          <a:cs typeface="Times New Roman" pitchFamily="18" charset="0"/>
                        </a:rPr>
                        <a:t>- </a:t>
                      </a:r>
                      <a:r>
                        <a:rPr lang="ru-RU" sz="2400" b="0" dirty="0">
                          <a:solidFill>
                            <a:srgbClr val="000000"/>
                          </a:solidFill>
                          <a:latin typeface="Times New Roman" pitchFamily="18" charset="0"/>
                          <a:cs typeface="Times New Roman" pitchFamily="18" charset="0"/>
                        </a:rPr>
                        <a:t>и т. д.</a:t>
                      </a:r>
                    </a:p>
                  </a:txBody>
                  <a:tcPr marL="125561" marR="52317" marT="47085" marB="26159">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2F2F2"/>
                    </a:solidFill>
                  </a:tcPr>
                </a:tc>
              </a:tr>
            </a:tbl>
          </a:graphicData>
        </a:graphic>
      </p:graphicFrame>
      <p:cxnSp>
        <p:nvCxnSpPr>
          <p:cNvPr id="11" name="Прямая соединительная линия 10"/>
          <p:cNvCxnSpPr/>
          <p:nvPr/>
        </p:nvCxnSpPr>
        <p:spPr>
          <a:xfrm rot="16200000" flipH="1">
            <a:off x="107125" y="3679033"/>
            <a:ext cx="4857784" cy="71438"/>
          </a:xfrm>
          <a:prstGeom prst="line">
            <a:avLst/>
          </a:prstGeom>
          <a:ln/>
        </p:spPr>
        <p:style>
          <a:lnRef idx="3">
            <a:schemeClr val="dk1"/>
          </a:lnRef>
          <a:fillRef idx="0">
            <a:schemeClr val="dk1"/>
          </a:fillRef>
          <a:effectRef idx="2">
            <a:schemeClr val="dk1"/>
          </a:effectRef>
          <a:fontRef idx="minor">
            <a:schemeClr val="tx1"/>
          </a:fontRef>
        </p:style>
      </p:cxnSp>
      <p:cxnSp>
        <p:nvCxnSpPr>
          <p:cNvPr id="12" name="Прямая соединительная линия 11"/>
          <p:cNvCxnSpPr/>
          <p:nvPr/>
        </p:nvCxnSpPr>
        <p:spPr>
          <a:xfrm rot="16200000" flipH="1">
            <a:off x="2607455" y="3821909"/>
            <a:ext cx="4857784" cy="71438"/>
          </a:xfrm>
          <a:prstGeom prst="line">
            <a:avLst/>
          </a:prstGeom>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4500570"/>
            <a:ext cx="9144000" cy="2357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954107"/>
          </a:xfrm>
          <a:prstGeom prst="rect">
            <a:avLst/>
          </a:prstGeom>
          <a:noFill/>
        </p:spPr>
        <p:txBody>
          <a:bodyPr wrap="square" rtlCol="0">
            <a:spAutoFit/>
          </a:bodyPr>
          <a:lstStyle/>
          <a:p>
            <a:pPr algn="ctr"/>
            <a:r>
              <a:rPr lang="ru-RU" sz="2800" u="sng" dirty="0" smtClean="0">
                <a:solidFill>
                  <a:schemeClr val="tx2"/>
                </a:solidFill>
                <a:latin typeface="Times New Roman" pitchFamily="18" charset="0"/>
                <a:cs typeface="Times New Roman" pitchFamily="18" charset="0"/>
              </a:rPr>
              <a:t>ПЛАНИРОВАНИЕ</a:t>
            </a:r>
          </a:p>
          <a:p>
            <a:pPr algn="ctr"/>
            <a:endParaRPr lang="ru-RU" sz="2800" dirty="0">
              <a:solidFill>
                <a:schemeClr val="tx2"/>
              </a:solidFill>
              <a:latin typeface="Times New Roman" pitchFamily="18" charset="0"/>
              <a:cs typeface="Times New Roman" pitchFamily="18" charset="0"/>
            </a:endParaRPr>
          </a:p>
        </p:txBody>
      </p:sp>
      <p:sp>
        <p:nvSpPr>
          <p:cNvPr id="9" name="Прямоугольник 8"/>
          <p:cNvSpPr/>
          <p:nvPr/>
        </p:nvSpPr>
        <p:spPr>
          <a:xfrm>
            <a:off x="2357422" y="0"/>
            <a:ext cx="6786578"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graphicFrame>
        <p:nvGraphicFramePr>
          <p:cNvPr id="10" name="Таблица 9"/>
          <p:cNvGraphicFramePr>
            <a:graphicFrameLocks noGrp="1"/>
          </p:cNvGraphicFramePr>
          <p:nvPr>
            <p:extLst>
              <p:ext uri="{D42A27DB-BD31-4B8C-83A1-F6EECF244321}">
                <p14:modId xmlns:p14="http://schemas.microsoft.com/office/powerpoint/2010/main" val="104264358"/>
              </p:ext>
            </p:extLst>
          </p:nvPr>
        </p:nvGraphicFramePr>
        <p:xfrm>
          <a:off x="-32" y="1643050"/>
          <a:ext cx="9144031" cy="7497928"/>
        </p:xfrm>
        <a:graphic>
          <a:graphicData uri="http://schemas.openxmlformats.org/drawingml/2006/table">
            <a:tbl>
              <a:tblPr firstRow="1" bandRow="1">
                <a:tableStyleId>{5C22544A-7EE6-4342-B048-85BDC9FD1C3A}</a:tableStyleId>
              </a:tblPr>
              <a:tblGrid>
                <a:gridCol w="1928826"/>
                <a:gridCol w="2428892"/>
                <a:gridCol w="4786313"/>
              </a:tblGrid>
              <a:tr h="500066">
                <a:tc>
                  <a:txBody>
                    <a:bodyPr/>
                    <a:lstStyle/>
                    <a:p>
                      <a:pPr algn="ctr">
                        <a:lnSpc>
                          <a:spcPct val="150000"/>
                        </a:lnSpc>
                        <a:spcAft>
                          <a:spcPts val="0"/>
                        </a:spcAft>
                      </a:pPr>
                      <a:r>
                        <a:rPr lang="ru-RU" sz="2000" b="1" dirty="0">
                          <a:solidFill>
                            <a:schemeClr val="bg1"/>
                          </a:solidFill>
                          <a:latin typeface="Times New Roman" pitchFamily="18" charset="0"/>
                          <a:ea typeface="Times New Roman"/>
                          <a:cs typeface="Times New Roman" pitchFamily="18" charset="0"/>
                        </a:rPr>
                        <a:t>Цели </a:t>
                      </a:r>
                      <a:r>
                        <a:rPr lang="ru-RU" sz="2000" b="1" dirty="0" err="1" smtClean="0">
                          <a:solidFill>
                            <a:schemeClr val="bg1"/>
                          </a:solidFill>
                          <a:latin typeface="Times New Roman" pitchFamily="18" charset="0"/>
                          <a:ea typeface="Times New Roman"/>
                          <a:cs typeface="Times New Roman" pitchFamily="18" charset="0"/>
                        </a:rPr>
                        <a:t>д</a:t>
                      </a:r>
                      <a:r>
                        <a:rPr lang="ru-RU" sz="2000" b="1" dirty="0" smtClean="0">
                          <a:solidFill>
                            <a:schemeClr val="bg1"/>
                          </a:solidFill>
                          <a:latin typeface="Times New Roman" pitchFamily="18" charset="0"/>
                          <a:ea typeface="Times New Roman"/>
                          <a:cs typeface="Times New Roman" pitchFamily="18" charset="0"/>
                        </a:rPr>
                        <a:t>/</a:t>
                      </a:r>
                      <a:r>
                        <a:rPr lang="ru-RU" sz="2000" b="1" dirty="0" err="1" smtClean="0">
                          <a:solidFill>
                            <a:schemeClr val="bg1"/>
                          </a:solidFill>
                          <a:latin typeface="Times New Roman" pitchFamily="18" charset="0"/>
                          <a:ea typeface="Times New Roman"/>
                          <a:cs typeface="Times New Roman" pitchFamily="18" charset="0"/>
                        </a:rPr>
                        <a:t>з</a:t>
                      </a:r>
                      <a:endParaRPr lang="ru-RU" sz="2000" b="1" dirty="0" smtClean="0">
                        <a:solidFill>
                          <a:schemeClr val="bg1"/>
                        </a:solidFill>
                        <a:latin typeface="Times New Roman" pitchFamily="18" charset="0"/>
                        <a:ea typeface="Times New Roman"/>
                        <a:cs typeface="Times New Roman" pitchFamily="18" charset="0"/>
                      </a:endParaRPr>
                    </a:p>
                    <a:p>
                      <a:pPr algn="ctr">
                        <a:lnSpc>
                          <a:spcPct val="150000"/>
                        </a:lnSpc>
                        <a:spcAft>
                          <a:spcPts val="0"/>
                        </a:spcAft>
                      </a:pPr>
                      <a:endParaRPr lang="ru-RU" sz="2000" dirty="0">
                        <a:solidFill>
                          <a:schemeClr val="tx1"/>
                        </a:solidFill>
                        <a:latin typeface="Times New Roman" pitchFamily="18" charset="0"/>
                        <a:ea typeface="Times New Roman"/>
                        <a:cs typeface="Times New Roman" pitchFamily="18" charset="0"/>
                      </a:endParaRPr>
                    </a:p>
                  </a:txBody>
                  <a:tcPr marL="68580" marR="68580" marT="0" marB="0" anchor="b"/>
                </a:tc>
                <a:tc>
                  <a:txBody>
                    <a:bodyPr/>
                    <a:lstStyle/>
                    <a:p>
                      <a:pPr algn="ctr">
                        <a:lnSpc>
                          <a:spcPct val="150000"/>
                        </a:lnSpc>
                        <a:spcAft>
                          <a:spcPts val="0"/>
                        </a:spcAft>
                      </a:pPr>
                      <a:r>
                        <a:rPr lang="ru-RU" sz="2000" b="1" dirty="0">
                          <a:solidFill>
                            <a:schemeClr val="bg1"/>
                          </a:solidFill>
                          <a:latin typeface="Times New Roman" pitchFamily="18" charset="0"/>
                          <a:ea typeface="Times New Roman"/>
                          <a:cs typeface="Times New Roman" pitchFamily="18" charset="0"/>
                        </a:rPr>
                        <a:t>Содержание </a:t>
                      </a:r>
                      <a:r>
                        <a:rPr lang="ru-RU" sz="2000" b="1" dirty="0" err="1" smtClean="0">
                          <a:solidFill>
                            <a:schemeClr val="bg1"/>
                          </a:solidFill>
                          <a:latin typeface="Times New Roman" pitchFamily="18" charset="0"/>
                          <a:ea typeface="Times New Roman"/>
                          <a:cs typeface="Times New Roman" pitchFamily="18" charset="0"/>
                        </a:rPr>
                        <a:t>д</a:t>
                      </a:r>
                      <a:r>
                        <a:rPr lang="ru-RU" sz="2000" b="1" dirty="0" smtClean="0">
                          <a:solidFill>
                            <a:schemeClr val="bg1"/>
                          </a:solidFill>
                          <a:latin typeface="Times New Roman" pitchFamily="18" charset="0"/>
                          <a:ea typeface="Times New Roman"/>
                          <a:cs typeface="Times New Roman" pitchFamily="18" charset="0"/>
                        </a:rPr>
                        <a:t>/</a:t>
                      </a:r>
                      <a:r>
                        <a:rPr lang="ru-RU" sz="2000" b="1" dirty="0" err="1" smtClean="0">
                          <a:solidFill>
                            <a:schemeClr val="bg1"/>
                          </a:solidFill>
                          <a:latin typeface="Times New Roman" pitchFamily="18" charset="0"/>
                          <a:ea typeface="Times New Roman"/>
                          <a:cs typeface="Times New Roman" pitchFamily="18" charset="0"/>
                        </a:rPr>
                        <a:t>з</a:t>
                      </a:r>
                      <a:endParaRPr lang="ru-RU" sz="2000" b="1" dirty="0" smtClean="0">
                        <a:solidFill>
                          <a:schemeClr val="bg1"/>
                        </a:solidFill>
                        <a:latin typeface="Times New Roman" pitchFamily="18" charset="0"/>
                        <a:ea typeface="Times New Roman"/>
                        <a:cs typeface="Times New Roman" pitchFamily="18" charset="0"/>
                      </a:endParaRPr>
                    </a:p>
                    <a:p>
                      <a:pPr algn="ctr">
                        <a:lnSpc>
                          <a:spcPct val="150000"/>
                        </a:lnSpc>
                        <a:spcAft>
                          <a:spcPts val="0"/>
                        </a:spcAft>
                      </a:pPr>
                      <a:endParaRPr lang="ru-RU" sz="2000" dirty="0">
                        <a:solidFill>
                          <a:schemeClr val="tx1"/>
                        </a:solidFill>
                        <a:latin typeface="Times New Roman" pitchFamily="18" charset="0"/>
                        <a:ea typeface="Times New Roman"/>
                        <a:cs typeface="Times New Roman" pitchFamily="18" charset="0"/>
                      </a:endParaRPr>
                    </a:p>
                  </a:txBody>
                  <a:tcPr marL="68580" marR="68580" marT="0" marB="0" anchor="b"/>
                </a:tc>
                <a:tc>
                  <a:txBody>
                    <a:bodyPr/>
                    <a:lstStyle/>
                    <a:p>
                      <a:pPr algn="ctr">
                        <a:lnSpc>
                          <a:spcPct val="150000"/>
                        </a:lnSpc>
                        <a:spcAft>
                          <a:spcPts val="0"/>
                        </a:spcAft>
                      </a:pPr>
                      <a:r>
                        <a:rPr lang="ru-RU" sz="2000" b="1" dirty="0" smtClean="0">
                          <a:solidFill>
                            <a:schemeClr val="bg1"/>
                          </a:solidFill>
                          <a:latin typeface="Times New Roman" pitchFamily="18" charset="0"/>
                          <a:ea typeface="Times New Roman"/>
                          <a:cs typeface="Times New Roman" pitchFamily="18" charset="0"/>
                        </a:rPr>
                        <a:t>Примеры</a:t>
                      </a:r>
                    </a:p>
                    <a:p>
                      <a:pPr algn="ctr">
                        <a:lnSpc>
                          <a:spcPct val="150000"/>
                        </a:lnSpc>
                        <a:spcAft>
                          <a:spcPts val="0"/>
                        </a:spcAft>
                      </a:pPr>
                      <a:endParaRPr lang="ru-RU" sz="2000" dirty="0">
                        <a:solidFill>
                          <a:schemeClr val="tx1"/>
                        </a:solidFill>
                        <a:latin typeface="Times New Roman" pitchFamily="18" charset="0"/>
                        <a:ea typeface="Times New Roman"/>
                        <a:cs typeface="Times New Roman" pitchFamily="18" charset="0"/>
                      </a:endParaRPr>
                    </a:p>
                  </a:txBody>
                  <a:tcPr marL="68580" marR="68580" marT="0" marB="0" anchor="b"/>
                </a:tc>
              </a:tr>
              <a:tr h="2290018">
                <a:tc>
                  <a:txBody>
                    <a:bodyPr/>
                    <a:lstStyle/>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Овладение</a:t>
                      </a:r>
                    </a:p>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способами учебной деятельности</a:t>
                      </a:r>
                    </a:p>
                  </a:txBody>
                  <a:tcPr marL="68580" marR="68580" marT="0" marB="0"/>
                </a:tc>
                <a:tc>
                  <a:txBody>
                    <a:bodyPr/>
                    <a:lstStyle/>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Обучение нестандартным способам решения проблем, формирование интереса не только к результату, но и к процессу учебной деятельности.</a:t>
                      </a:r>
                    </a:p>
                  </a:txBody>
                  <a:tcPr marL="68580" marR="68580" marT="0" marB="0"/>
                </a:tc>
                <a:tc>
                  <a:txBody>
                    <a:bodyPr/>
                    <a:lstStyle/>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Разработка наглядных пособий, таблиц, схем, алгоритмов, опорных конспектов; разработка новых вариантов правил, формулировок и т.п.; подготовка тестов, заданий, карточек для контроля и самоконтроля. Карточки для слабых учащихся:</a:t>
                      </a:r>
                    </a:p>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с пропусками, которые нужно заполнить;</a:t>
                      </a:r>
                    </a:p>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с ошибками, которые нужно исправить;</a:t>
                      </a:r>
                    </a:p>
                    <a:p>
                      <a:pPr>
                        <a:lnSpc>
                          <a:spcPct val="150000"/>
                        </a:lnSpc>
                        <a:spcAft>
                          <a:spcPts val="0"/>
                        </a:spcAft>
                      </a:pPr>
                      <a:r>
                        <a:rPr lang="ru-RU" sz="2000" dirty="0">
                          <a:solidFill>
                            <a:schemeClr val="tx1"/>
                          </a:solidFill>
                          <a:latin typeface="Times New Roman" pitchFamily="18" charset="0"/>
                          <a:ea typeface="Times New Roman"/>
                          <a:cs typeface="Times New Roman" pitchFamily="18" charset="0"/>
                        </a:rPr>
                        <a:t>с неоконченными решениями</a:t>
                      </a:r>
                      <a:r>
                        <a:rPr lang="ru-RU" sz="2000" dirty="0" smtClean="0">
                          <a:solidFill>
                            <a:schemeClr val="tx1"/>
                          </a:solidFill>
                          <a:latin typeface="Times New Roman" pitchFamily="18" charset="0"/>
                          <a:ea typeface="Times New Roman"/>
                          <a:cs typeface="Times New Roman" pitchFamily="18" charset="0"/>
                        </a:rPr>
                        <a:t>.</a:t>
                      </a:r>
                    </a:p>
                    <a:p>
                      <a:pPr>
                        <a:lnSpc>
                          <a:spcPct val="150000"/>
                        </a:lnSpc>
                        <a:spcAft>
                          <a:spcPts val="0"/>
                        </a:spcAft>
                      </a:pPr>
                      <a:endParaRPr lang="ru-RU" sz="2000" dirty="0">
                        <a:solidFill>
                          <a:schemeClr val="tx1"/>
                        </a:solidFill>
                        <a:latin typeface="Times New Roman" pitchFamily="18" charset="0"/>
                        <a:ea typeface="Times New Roman"/>
                        <a:cs typeface="Times New Roman" pitchFamily="18" charset="0"/>
                      </a:endParaRPr>
                    </a:p>
                  </a:txBody>
                  <a:tcPr marL="68580" marR="68580" marT="0" marB="0" anchor="b"/>
                </a:tc>
              </a:tr>
              <a:tr h="1554328">
                <a:tc>
                  <a:txBody>
                    <a:bodyPr/>
                    <a:lstStyle/>
                    <a:p>
                      <a:pPr>
                        <a:lnSpc>
                          <a:spcPct val="150000"/>
                        </a:lnSpc>
                        <a:spcAft>
                          <a:spcPts val="0"/>
                        </a:spcAft>
                      </a:pPr>
                      <a:endParaRPr lang="ru-RU" sz="1400" dirty="0">
                        <a:solidFill>
                          <a:srgbClr val="000000"/>
                        </a:solidFill>
                        <a:latin typeface="Times New Roman" pitchFamily="18" charset="0"/>
                        <a:ea typeface="Times New Roman"/>
                        <a:cs typeface="Times New Roman" pitchFamily="18" charset="0"/>
                      </a:endParaRPr>
                    </a:p>
                  </a:txBody>
                  <a:tcPr marL="68580" marR="68580" marT="0" marB="0" anchor="b"/>
                </a:tc>
                <a:tc>
                  <a:txBody>
                    <a:bodyPr/>
                    <a:lstStyle/>
                    <a:p>
                      <a:endParaRPr lang="ru-RU" dirty="0"/>
                    </a:p>
                  </a:txBody>
                  <a:tcPr marL="68580" marR="68580" marT="0" marB="0" anchor="b"/>
                </a:tc>
                <a:tc>
                  <a:txBody>
                    <a:bodyPr/>
                    <a:lstStyle/>
                    <a:p>
                      <a:endParaRPr lang="ru-RU" dirty="0"/>
                    </a:p>
                  </a:txBody>
                  <a:tcPr marL="68580" marR="68580" marT="0" marB="0" anchor="b"/>
                </a:tc>
              </a:tr>
            </a:tbl>
          </a:graphicData>
        </a:graphic>
      </p:graphicFrame>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4500570"/>
            <a:ext cx="9144000" cy="2357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954107"/>
          </a:xfrm>
          <a:prstGeom prst="rect">
            <a:avLst/>
          </a:prstGeom>
          <a:noFill/>
        </p:spPr>
        <p:txBody>
          <a:bodyPr wrap="square" rtlCol="0">
            <a:spAutoFit/>
          </a:bodyPr>
          <a:lstStyle/>
          <a:p>
            <a:pPr algn="ctr"/>
            <a:endParaRPr lang="ru-RU" sz="2800" u="sng" dirty="0" smtClean="0">
              <a:solidFill>
                <a:schemeClr val="tx2"/>
              </a:solidFill>
              <a:latin typeface="Times New Roman" pitchFamily="18" charset="0"/>
              <a:cs typeface="Times New Roman" pitchFamily="18" charset="0"/>
            </a:endParaRPr>
          </a:p>
          <a:p>
            <a:pPr algn="ctr"/>
            <a:endParaRPr lang="ru-RU" sz="2800" dirty="0">
              <a:solidFill>
                <a:schemeClr val="tx2"/>
              </a:solidFill>
              <a:latin typeface="Times New Roman" pitchFamily="18" charset="0"/>
              <a:cs typeface="Times New Roman" pitchFamily="18" charset="0"/>
            </a:endParaRPr>
          </a:p>
        </p:txBody>
      </p:sp>
      <p:sp>
        <p:nvSpPr>
          <p:cNvPr id="9" name="Прямоугольник 8"/>
          <p:cNvSpPr/>
          <p:nvPr/>
        </p:nvSpPr>
        <p:spPr>
          <a:xfrm>
            <a:off x="2357422" y="0"/>
            <a:ext cx="6786578"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graphicFrame>
        <p:nvGraphicFramePr>
          <p:cNvPr id="12" name="Таблица 11"/>
          <p:cNvGraphicFramePr>
            <a:graphicFrameLocks noGrp="1"/>
          </p:cNvGraphicFramePr>
          <p:nvPr/>
        </p:nvGraphicFramePr>
        <p:xfrm>
          <a:off x="214281" y="1214422"/>
          <a:ext cx="8715436" cy="5277826"/>
        </p:xfrm>
        <a:graphic>
          <a:graphicData uri="http://schemas.openxmlformats.org/drawingml/2006/table">
            <a:tbl>
              <a:tblPr/>
              <a:tblGrid>
                <a:gridCol w="2904588"/>
                <a:gridCol w="2905424"/>
                <a:gridCol w="2905424"/>
              </a:tblGrid>
              <a:tr h="327008">
                <a:tc>
                  <a:txBody>
                    <a:bodyPr/>
                    <a:lstStyle/>
                    <a:p>
                      <a:pPr algn="ctr">
                        <a:lnSpc>
                          <a:spcPct val="150000"/>
                        </a:lnSpc>
                        <a:spcAft>
                          <a:spcPts val="0"/>
                        </a:spcAft>
                      </a:pPr>
                      <a:r>
                        <a:rPr lang="ru-RU" sz="1200" b="1" dirty="0">
                          <a:solidFill>
                            <a:srgbClr val="000000"/>
                          </a:solidFill>
                          <a:latin typeface="Times New Roman" pitchFamily="18" charset="0"/>
                          <a:ea typeface="Times New Roman"/>
                          <a:cs typeface="Times New Roman" pitchFamily="18" charset="0"/>
                        </a:rPr>
                        <a:t>Цели </a:t>
                      </a:r>
                      <a:r>
                        <a:rPr lang="ru-RU" sz="1200" b="1" dirty="0" err="1">
                          <a:solidFill>
                            <a:srgbClr val="000000"/>
                          </a:solidFill>
                          <a:latin typeface="Times New Roman" pitchFamily="18" charset="0"/>
                          <a:ea typeface="Times New Roman"/>
                          <a:cs typeface="Times New Roman" pitchFamily="18" charset="0"/>
                        </a:rPr>
                        <a:t>д</a:t>
                      </a:r>
                      <a:r>
                        <a:rPr lang="ru-RU" sz="1200" b="1" dirty="0">
                          <a:solidFill>
                            <a:srgbClr val="000000"/>
                          </a:solidFill>
                          <a:latin typeface="Times New Roman" pitchFamily="18" charset="0"/>
                          <a:ea typeface="Times New Roman"/>
                          <a:cs typeface="Times New Roman" pitchFamily="18" charset="0"/>
                        </a:rPr>
                        <a:t>/</a:t>
                      </a:r>
                      <a:r>
                        <a:rPr lang="ru-RU" sz="1200" b="1" dirty="0" err="1">
                          <a:solidFill>
                            <a:srgbClr val="000000"/>
                          </a:solidFill>
                          <a:latin typeface="Times New Roman" pitchFamily="18" charset="0"/>
                          <a:ea typeface="Times New Roman"/>
                          <a:cs typeface="Times New Roman" pitchFamily="18" charset="0"/>
                        </a:rPr>
                        <a:t>з</a:t>
                      </a:r>
                      <a:endParaRPr lang="ru-RU" sz="1200" dirty="0">
                        <a:solidFill>
                          <a:srgbClr val="000000"/>
                        </a:solidFill>
                        <a:latin typeface="Times New Roman" pitchFamily="18" charset="0"/>
                        <a:ea typeface="Times New Roman"/>
                        <a:cs typeface="Times New Roman" pitchFamily="18" charset="0"/>
                      </a:endParaRP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a:lnSpc>
                          <a:spcPct val="150000"/>
                        </a:lnSpc>
                        <a:spcAft>
                          <a:spcPts val="0"/>
                        </a:spcAft>
                      </a:pPr>
                      <a:r>
                        <a:rPr lang="ru-RU" sz="1200" b="1" dirty="0">
                          <a:solidFill>
                            <a:srgbClr val="000000"/>
                          </a:solidFill>
                          <a:latin typeface="Times New Roman" pitchFamily="18" charset="0"/>
                          <a:ea typeface="Times New Roman"/>
                          <a:cs typeface="Times New Roman" pitchFamily="18" charset="0"/>
                        </a:rPr>
                        <a:t>Содержание </a:t>
                      </a:r>
                      <a:r>
                        <a:rPr lang="ru-RU" sz="1200" b="1" dirty="0" err="1">
                          <a:solidFill>
                            <a:srgbClr val="000000"/>
                          </a:solidFill>
                          <a:latin typeface="Times New Roman" pitchFamily="18" charset="0"/>
                          <a:ea typeface="Times New Roman"/>
                          <a:cs typeface="Times New Roman" pitchFamily="18" charset="0"/>
                        </a:rPr>
                        <a:t>д</a:t>
                      </a:r>
                      <a:r>
                        <a:rPr lang="ru-RU" sz="1200" b="1" dirty="0">
                          <a:solidFill>
                            <a:srgbClr val="000000"/>
                          </a:solidFill>
                          <a:latin typeface="Times New Roman" pitchFamily="18" charset="0"/>
                          <a:ea typeface="Times New Roman"/>
                          <a:cs typeface="Times New Roman" pitchFamily="18" charset="0"/>
                        </a:rPr>
                        <a:t>/</a:t>
                      </a:r>
                      <a:r>
                        <a:rPr lang="ru-RU" sz="1200" b="1" dirty="0" err="1">
                          <a:solidFill>
                            <a:srgbClr val="000000"/>
                          </a:solidFill>
                          <a:latin typeface="Times New Roman" pitchFamily="18" charset="0"/>
                          <a:ea typeface="Times New Roman"/>
                          <a:cs typeface="Times New Roman" pitchFamily="18" charset="0"/>
                        </a:rPr>
                        <a:t>з</a:t>
                      </a:r>
                      <a:endParaRPr lang="ru-RU" sz="1200" dirty="0">
                        <a:solidFill>
                          <a:srgbClr val="000000"/>
                        </a:solidFill>
                        <a:latin typeface="Times New Roman" pitchFamily="18" charset="0"/>
                        <a:ea typeface="Times New Roman"/>
                        <a:cs typeface="Times New Roman" pitchFamily="18" charset="0"/>
                      </a:endParaRP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a:lnSpc>
                          <a:spcPct val="150000"/>
                        </a:lnSpc>
                        <a:spcAft>
                          <a:spcPts val="0"/>
                        </a:spcAft>
                      </a:pPr>
                      <a:r>
                        <a:rPr lang="ru-RU" sz="1200" b="1" dirty="0">
                          <a:solidFill>
                            <a:srgbClr val="000000"/>
                          </a:solidFill>
                          <a:latin typeface="Times New Roman" pitchFamily="18" charset="0"/>
                          <a:ea typeface="Times New Roman"/>
                          <a:cs typeface="Times New Roman" pitchFamily="18" charset="0"/>
                        </a:rPr>
                        <a:t>Примеры</a:t>
                      </a:r>
                      <a:endParaRPr lang="ru-RU" sz="1200" dirty="0">
                        <a:solidFill>
                          <a:srgbClr val="000000"/>
                        </a:solidFill>
                        <a:latin typeface="Times New Roman" pitchFamily="18" charset="0"/>
                        <a:ea typeface="Times New Roman"/>
                        <a:cs typeface="Times New Roman" pitchFamily="18" charset="0"/>
                      </a:endParaRP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40000"/>
                        <a:lumOff val="60000"/>
                      </a:schemeClr>
                    </a:solidFill>
                  </a:tcPr>
                </a:tc>
              </a:tr>
              <a:tr h="3030578">
                <a:tc>
                  <a:txBody>
                    <a:bodyPr/>
                    <a:lstStyle/>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Формирование</a:t>
                      </a:r>
                    </a:p>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информационной</a:t>
                      </a:r>
                    </a:p>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культуры</a:t>
                      </a:r>
                    </a:p>
                  </a:txBody>
                  <a:tcPr marL="26051" marR="26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Внимательно прочитать текст; определить, сколько в нем частей; придумать вопросы к каждой части текста и ответить на них с помощью учебника; дополнить вопросы, если в тексте остается невостребованная информация; выделить ключевые слова текста; найти значения незнакомых слов в словаре, опираясь только на ключевые слова; пересказать текст, проверяя себя по учебнику; по ключевым словам построить план-схему или разработать алгоритм</a:t>
                      </a:r>
                      <a:r>
                        <a:rPr lang="ru-RU" sz="1200" dirty="0" smtClean="0">
                          <a:solidFill>
                            <a:srgbClr val="000000"/>
                          </a:solidFill>
                          <a:latin typeface="Times New Roman" pitchFamily="18" charset="0"/>
                          <a:ea typeface="Times New Roman"/>
                          <a:cs typeface="Times New Roman" pitchFamily="18" charset="0"/>
                        </a:rPr>
                        <a:t>.</a:t>
                      </a: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Представьте себе, что содержание заданного параграфа - военная тайна и надо зашифровать материал так, чтобы было как можно меньше слов, но чтобы по этим словам вы могли передать суть параграфа. Такая шифровка будет схемой материала. Можно иногда разрешать отвечать по такой схеме-шпаргалке.</a:t>
                      </a:r>
                    </a:p>
                  </a:txBody>
                  <a:tcPr marL="26051" marR="26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9480">
                <a:tc>
                  <a:txBody>
                    <a:bodyPr/>
                    <a:lstStyle/>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Развитие</a:t>
                      </a:r>
                    </a:p>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рефлексивных</a:t>
                      </a:r>
                    </a:p>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умений</a:t>
                      </a:r>
                    </a:p>
                    <a:p>
                      <a:pPr>
                        <a:lnSpc>
                          <a:spcPct val="150000"/>
                        </a:lnSpc>
                        <a:spcAft>
                          <a:spcPts val="0"/>
                        </a:spcAft>
                      </a:pPr>
                      <a:r>
                        <a:rPr lang="ru-RU" sz="1200" dirty="0" err="1">
                          <a:solidFill>
                            <a:srgbClr val="000000"/>
                          </a:solidFill>
                          <a:latin typeface="Times New Roman" pitchFamily="18" charset="0"/>
                          <a:ea typeface="Times New Roman"/>
                          <a:cs typeface="Times New Roman" pitchFamily="18" charset="0"/>
                        </a:rPr>
                        <a:t>самоактуализации</a:t>
                      </a:r>
                      <a:r>
                        <a:rPr lang="ru-RU" sz="1200" dirty="0">
                          <a:solidFill>
                            <a:srgbClr val="000000"/>
                          </a:solidFill>
                          <a:latin typeface="Times New Roman" pitchFamily="18" charset="0"/>
                          <a:ea typeface="Times New Roman"/>
                          <a:cs typeface="Times New Roman" pitchFamily="18" charset="0"/>
                        </a:rPr>
                        <a:t> через различные виды </a:t>
                      </a:r>
                      <a:r>
                        <a:rPr lang="ru-RU" sz="1200" dirty="0" smtClean="0">
                          <a:solidFill>
                            <a:srgbClr val="000000"/>
                          </a:solidFill>
                          <a:latin typeface="Times New Roman" pitchFamily="18" charset="0"/>
                          <a:ea typeface="Times New Roman"/>
                          <a:cs typeface="Times New Roman" pitchFamily="18" charset="0"/>
                        </a:rPr>
                        <a:t>деятельности</a:t>
                      </a:r>
                    </a:p>
                    <a:p>
                      <a:pPr>
                        <a:lnSpc>
                          <a:spcPct val="150000"/>
                        </a:lnSpc>
                        <a:spcAft>
                          <a:spcPts val="0"/>
                        </a:spcAft>
                      </a:pPr>
                      <a:endParaRPr lang="ru-RU" sz="1200" dirty="0" smtClean="0">
                        <a:solidFill>
                          <a:srgbClr val="000000"/>
                        </a:solidFill>
                        <a:latin typeface="Times New Roman" pitchFamily="18" charset="0"/>
                        <a:ea typeface="Times New Roman"/>
                        <a:cs typeface="Times New Roman" pitchFamily="18" charset="0"/>
                      </a:endParaRPr>
                    </a:p>
                    <a:p>
                      <a:pPr>
                        <a:lnSpc>
                          <a:spcPct val="150000"/>
                        </a:lnSpc>
                        <a:spcAft>
                          <a:spcPts val="0"/>
                        </a:spcAft>
                      </a:pPr>
                      <a:endParaRPr lang="ru-RU" sz="1200" dirty="0">
                        <a:solidFill>
                          <a:srgbClr val="000000"/>
                        </a:solidFill>
                        <a:latin typeface="Times New Roman" pitchFamily="18" charset="0"/>
                        <a:ea typeface="Times New Roman"/>
                        <a:cs typeface="Times New Roman" pitchFamily="18" charset="0"/>
                      </a:endParaRP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ru-RU" sz="1200" dirty="0">
                          <a:solidFill>
                            <a:srgbClr val="000000"/>
                          </a:solidFill>
                          <a:latin typeface="Times New Roman" pitchFamily="18" charset="0"/>
                          <a:ea typeface="Times New Roman"/>
                          <a:cs typeface="Times New Roman" pitchFamily="18" charset="0"/>
                        </a:rPr>
                        <a:t>Выполнение заданий, включающих ошибки в рассуждениях или записях; рассмотрение задач с лишними или недостающими </a:t>
                      </a:r>
                      <a:r>
                        <a:rPr lang="ru-RU" sz="1200" dirty="0" smtClean="0">
                          <a:solidFill>
                            <a:srgbClr val="000000"/>
                          </a:solidFill>
                          <a:latin typeface="Times New Roman" pitchFamily="18" charset="0"/>
                          <a:ea typeface="Times New Roman"/>
                          <a:cs typeface="Times New Roman" pitchFamily="18" charset="0"/>
                        </a:rPr>
                        <a:t>данными</a:t>
                      </a:r>
                    </a:p>
                    <a:p>
                      <a:pPr>
                        <a:lnSpc>
                          <a:spcPct val="150000"/>
                        </a:lnSpc>
                        <a:spcAft>
                          <a:spcPts val="0"/>
                        </a:spcAft>
                      </a:pPr>
                      <a:endParaRPr lang="ru-RU" sz="1200" dirty="0" smtClean="0">
                        <a:solidFill>
                          <a:srgbClr val="000000"/>
                        </a:solidFill>
                        <a:latin typeface="Times New Roman" pitchFamily="18" charset="0"/>
                        <a:ea typeface="Times New Roman"/>
                        <a:cs typeface="Times New Roman" pitchFamily="18" charset="0"/>
                      </a:endParaRPr>
                    </a:p>
                    <a:p>
                      <a:pPr>
                        <a:lnSpc>
                          <a:spcPct val="150000"/>
                        </a:lnSpc>
                        <a:spcAft>
                          <a:spcPts val="0"/>
                        </a:spcAft>
                      </a:pPr>
                      <a:endParaRPr lang="ru-RU" sz="1200" dirty="0">
                        <a:solidFill>
                          <a:srgbClr val="000000"/>
                        </a:solidFill>
                        <a:latin typeface="Times New Roman" pitchFamily="18" charset="0"/>
                        <a:ea typeface="Times New Roman"/>
                        <a:cs typeface="Times New Roman" pitchFamily="18" charset="0"/>
                      </a:endParaRP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ru-RU" sz="1200" dirty="0" smtClean="0">
                          <a:solidFill>
                            <a:srgbClr val="000000"/>
                          </a:solidFill>
                          <a:latin typeface="Times New Roman" pitchFamily="18" charset="0"/>
                          <a:ea typeface="Times New Roman"/>
                          <a:cs typeface="Times New Roman" pitchFamily="18" charset="0"/>
                        </a:rPr>
                        <a:t>Учитель </a:t>
                      </a:r>
                      <a:r>
                        <a:rPr lang="ru-RU" sz="1200" dirty="0">
                          <a:solidFill>
                            <a:srgbClr val="000000"/>
                          </a:solidFill>
                          <a:latin typeface="Times New Roman" pitchFamily="18" charset="0"/>
                          <a:ea typeface="Times New Roman"/>
                          <a:cs typeface="Times New Roman" pitchFamily="18" charset="0"/>
                        </a:rPr>
                        <a:t>предлагает школьникам выполнить дома работу по их собственному выбору и пониманию творческие задания, подразумевающие длительную самостоятельную </a:t>
                      </a:r>
                      <a:r>
                        <a:rPr lang="ru-RU" sz="1200" dirty="0" smtClean="0">
                          <a:solidFill>
                            <a:srgbClr val="000000"/>
                          </a:solidFill>
                          <a:latin typeface="Times New Roman" pitchFamily="18" charset="0"/>
                          <a:ea typeface="Times New Roman"/>
                          <a:cs typeface="Times New Roman" pitchFamily="18" charset="0"/>
                        </a:rPr>
                        <a:t>работу</a:t>
                      </a:r>
                    </a:p>
                    <a:p>
                      <a:pPr>
                        <a:lnSpc>
                          <a:spcPct val="150000"/>
                        </a:lnSpc>
                        <a:spcAft>
                          <a:spcPts val="0"/>
                        </a:spcAft>
                      </a:pPr>
                      <a:endParaRPr lang="ru-RU" sz="1200" dirty="0" smtClean="0">
                        <a:solidFill>
                          <a:srgbClr val="000000"/>
                        </a:solidFill>
                        <a:latin typeface="Times New Roman" pitchFamily="18" charset="0"/>
                        <a:ea typeface="Times New Roman"/>
                        <a:cs typeface="Times New Roman" pitchFamily="18" charset="0"/>
                      </a:endParaRPr>
                    </a:p>
                    <a:p>
                      <a:pPr>
                        <a:lnSpc>
                          <a:spcPct val="150000"/>
                        </a:lnSpc>
                        <a:spcAft>
                          <a:spcPts val="0"/>
                        </a:spcAft>
                      </a:pPr>
                      <a:endParaRPr lang="ru-RU" sz="1200" dirty="0">
                        <a:solidFill>
                          <a:srgbClr val="000000"/>
                        </a:solidFill>
                        <a:latin typeface="Times New Roman" pitchFamily="18" charset="0"/>
                        <a:ea typeface="Times New Roman"/>
                        <a:cs typeface="Times New Roman" pitchFamily="18" charset="0"/>
                      </a:endParaRPr>
                    </a:p>
                  </a:txBody>
                  <a:tcPr marL="26051" marR="260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pPr algn="ctr"/>
            <a:endParaRPr lang="ru-RU" dirty="0" smtClean="0"/>
          </a:p>
        </p:txBody>
      </p:sp>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8" name="Прямоугольник 7"/>
          <p:cNvSpPr/>
          <p:nvPr/>
        </p:nvSpPr>
        <p:spPr>
          <a:xfrm>
            <a:off x="2285984" y="0"/>
            <a:ext cx="6858016"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sp>
        <p:nvSpPr>
          <p:cNvPr id="7218" name="AutoShape 50"/>
          <p:cNvSpPr>
            <a:spLocks noChangeArrowheads="1"/>
          </p:cNvSpPr>
          <p:nvPr/>
        </p:nvSpPr>
        <p:spPr bwMode="auto">
          <a:xfrm>
            <a:off x="0" y="1142984"/>
            <a:ext cx="1928794" cy="604838"/>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Вводный урок по теме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01" name="AutoShape 33"/>
          <p:cNvSpPr>
            <a:spLocks noChangeArrowheads="1"/>
          </p:cNvSpPr>
          <p:nvPr/>
        </p:nvSpPr>
        <p:spPr bwMode="auto">
          <a:xfrm>
            <a:off x="3286116" y="1071546"/>
            <a:ext cx="5572164" cy="676275"/>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Домашнее задание, направленное на повторение с целью актуализации необходимых для изучения новой темы знаний, умений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05" name="AutoShape 37"/>
          <p:cNvSpPr>
            <a:spLocks noChangeArrowheads="1"/>
          </p:cNvSpPr>
          <p:nvPr/>
        </p:nvSpPr>
        <p:spPr bwMode="auto">
          <a:xfrm>
            <a:off x="0" y="2071678"/>
            <a:ext cx="2000232" cy="660400"/>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Урок изучения нового  материала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7" name="AutoShape 49"/>
          <p:cNvSpPr>
            <a:spLocks noChangeArrowheads="1"/>
          </p:cNvSpPr>
          <p:nvPr/>
        </p:nvSpPr>
        <p:spPr bwMode="auto">
          <a:xfrm>
            <a:off x="0" y="3071810"/>
            <a:ext cx="2000232" cy="571500"/>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Урок - практикум</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1" name="AutoShape 43"/>
          <p:cNvSpPr>
            <a:spLocks noChangeArrowheads="1"/>
          </p:cNvSpPr>
          <p:nvPr/>
        </p:nvSpPr>
        <p:spPr bwMode="auto">
          <a:xfrm>
            <a:off x="0" y="4000504"/>
            <a:ext cx="2000232" cy="604838"/>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Урок - семинар</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0" name="AutoShape 42"/>
          <p:cNvSpPr>
            <a:spLocks noChangeArrowheads="1"/>
          </p:cNvSpPr>
          <p:nvPr/>
        </p:nvSpPr>
        <p:spPr bwMode="auto">
          <a:xfrm>
            <a:off x="0" y="4929198"/>
            <a:ext cx="2000232" cy="604838"/>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Урок - зачет</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4" name="AutoShape 46"/>
          <p:cNvSpPr>
            <a:spLocks noChangeArrowheads="1"/>
          </p:cNvSpPr>
          <p:nvPr/>
        </p:nvSpPr>
        <p:spPr bwMode="auto">
          <a:xfrm>
            <a:off x="0" y="5715016"/>
            <a:ext cx="2112935" cy="838187"/>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Урок – контрольная работа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04" name="AutoShape 36"/>
          <p:cNvSpPr>
            <a:spLocks noChangeArrowheads="1"/>
          </p:cNvSpPr>
          <p:nvPr/>
        </p:nvSpPr>
        <p:spPr bwMode="auto">
          <a:xfrm>
            <a:off x="2143108" y="2285992"/>
            <a:ext cx="1009650" cy="246062"/>
          </a:xfrm>
          <a:prstGeom prst="rightArrow">
            <a:avLst>
              <a:gd name="adj1" fmla="val 50000"/>
              <a:gd name="adj2" fmla="val 102581"/>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ru-RU"/>
          </a:p>
        </p:txBody>
      </p:sp>
      <p:sp>
        <p:nvSpPr>
          <p:cNvPr id="7216" name="AutoShape 48"/>
          <p:cNvSpPr>
            <a:spLocks noChangeArrowheads="1"/>
          </p:cNvSpPr>
          <p:nvPr/>
        </p:nvSpPr>
        <p:spPr bwMode="auto">
          <a:xfrm>
            <a:off x="2143108" y="3286124"/>
            <a:ext cx="1009650" cy="246063"/>
          </a:xfrm>
          <a:prstGeom prst="rightArrow">
            <a:avLst>
              <a:gd name="adj1" fmla="val 50000"/>
              <a:gd name="adj2" fmla="val 102580"/>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ru-RU"/>
          </a:p>
        </p:txBody>
      </p:sp>
      <p:sp>
        <p:nvSpPr>
          <p:cNvPr id="7209" name="AutoShape 41"/>
          <p:cNvSpPr>
            <a:spLocks noChangeArrowheads="1"/>
          </p:cNvSpPr>
          <p:nvPr/>
        </p:nvSpPr>
        <p:spPr bwMode="auto">
          <a:xfrm>
            <a:off x="2214546" y="4357694"/>
            <a:ext cx="1009650" cy="246062"/>
          </a:xfrm>
          <a:prstGeom prst="rightArrow">
            <a:avLst>
              <a:gd name="adj1" fmla="val 50000"/>
              <a:gd name="adj2" fmla="val 102581"/>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ru-RU"/>
          </a:p>
        </p:txBody>
      </p:sp>
      <p:sp>
        <p:nvSpPr>
          <p:cNvPr id="7208" name="AutoShape 40"/>
          <p:cNvSpPr>
            <a:spLocks noChangeArrowheads="1"/>
          </p:cNvSpPr>
          <p:nvPr/>
        </p:nvSpPr>
        <p:spPr bwMode="auto">
          <a:xfrm>
            <a:off x="2143108" y="5286388"/>
            <a:ext cx="1009650" cy="246062"/>
          </a:xfrm>
          <a:prstGeom prst="rightArrow">
            <a:avLst>
              <a:gd name="adj1" fmla="val 50000"/>
              <a:gd name="adj2" fmla="val 102581"/>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ru-RU"/>
          </a:p>
        </p:txBody>
      </p:sp>
      <p:sp>
        <p:nvSpPr>
          <p:cNvPr id="7213" name="AutoShape 45"/>
          <p:cNvSpPr>
            <a:spLocks noChangeArrowheads="1"/>
          </p:cNvSpPr>
          <p:nvPr/>
        </p:nvSpPr>
        <p:spPr bwMode="auto">
          <a:xfrm>
            <a:off x="2285984" y="6000768"/>
            <a:ext cx="1009650" cy="246062"/>
          </a:xfrm>
          <a:prstGeom prst="rightArrow">
            <a:avLst>
              <a:gd name="adj1" fmla="val 50000"/>
              <a:gd name="adj2" fmla="val 102581"/>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ru-RU"/>
          </a:p>
        </p:txBody>
      </p:sp>
      <p:sp>
        <p:nvSpPr>
          <p:cNvPr id="7203" name="AutoShape 35"/>
          <p:cNvSpPr>
            <a:spLocks noChangeArrowheads="1"/>
          </p:cNvSpPr>
          <p:nvPr/>
        </p:nvSpPr>
        <p:spPr bwMode="auto">
          <a:xfrm>
            <a:off x="3286116" y="1857364"/>
            <a:ext cx="5588012" cy="876300"/>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Домашнее задание, предваряющее новый материал.</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Долговременное домашнее задание с целью с целью подготовки к уроку – семинару, уроку комплексного применения знаний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5" name="AutoShape 47"/>
          <p:cNvSpPr>
            <a:spLocks noChangeArrowheads="1"/>
          </p:cNvSpPr>
          <p:nvPr/>
        </p:nvSpPr>
        <p:spPr bwMode="auto">
          <a:xfrm>
            <a:off x="3214678" y="2857496"/>
            <a:ext cx="5572164" cy="1081087"/>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Домашнее задание, направленное на усвоение и закрепление нового:</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ответы на теоретические вопросы;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алгоритмические задачи;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задание развивающего характера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07" name="AutoShape 39"/>
          <p:cNvSpPr>
            <a:spLocks noChangeArrowheads="1"/>
          </p:cNvSpPr>
          <p:nvPr/>
        </p:nvSpPr>
        <p:spPr bwMode="auto">
          <a:xfrm>
            <a:off x="3286116" y="4214818"/>
            <a:ext cx="5649926" cy="731838"/>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Домашнее задание включает репродуктивные, развивающие и творческие задания</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2" name="AutoShape 44"/>
          <p:cNvSpPr>
            <a:spLocks noChangeArrowheads="1"/>
          </p:cNvSpPr>
          <p:nvPr/>
        </p:nvSpPr>
        <p:spPr bwMode="auto">
          <a:xfrm>
            <a:off x="3428992" y="6000768"/>
            <a:ext cx="5435612" cy="660400"/>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Домашнее задание с целью подготовки к контрольной  работе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19" name="Rectangle 51"/>
          <p:cNvSpPr>
            <a:spLocks noChangeArrowheads="1"/>
          </p:cNvSpPr>
          <p:nvPr/>
        </p:nvSpPr>
        <p:spPr bwMode="auto">
          <a:xfrm>
            <a:off x="0" y="0"/>
            <a:ext cx="41549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28600" algn="ctr"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232" name="Rectangle 64"/>
          <p:cNvSpPr>
            <a:spLocks noChangeArrowheads="1"/>
          </p:cNvSpPr>
          <p:nvPr/>
        </p:nvSpPr>
        <p:spPr bwMode="auto">
          <a:xfrm>
            <a:off x="0" y="457200"/>
            <a:ext cx="638636"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r>
            <a:br>
              <a:rPr kumimoji="0" lang="ru-RU"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b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 name="AutoShape 36"/>
          <p:cNvSpPr>
            <a:spLocks noChangeArrowheads="1"/>
          </p:cNvSpPr>
          <p:nvPr/>
        </p:nvSpPr>
        <p:spPr bwMode="auto">
          <a:xfrm>
            <a:off x="2143108" y="1285860"/>
            <a:ext cx="1009650" cy="246062"/>
          </a:xfrm>
          <a:prstGeom prst="rightArrow">
            <a:avLst>
              <a:gd name="adj1" fmla="val 50000"/>
              <a:gd name="adj2" fmla="val 102581"/>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endParaRPr lang="ru-RU"/>
          </a:p>
        </p:txBody>
      </p:sp>
      <p:sp>
        <p:nvSpPr>
          <p:cNvPr id="50" name="AutoShape 39"/>
          <p:cNvSpPr>
            <a:spLocks noChangeArrowheads="1"/>
          </p:cNvSpPr>
          <p:nvPr/>
        </p:nvSpPr>
        <p:spPr bwMode="auto">
          <a:xfrm>
            <a:off x="3286116" y="5214950"/>
            <a:ext cx="5649926" cy="731838"/>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Домашнее задание, направленное на подготовку к зачету</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5355312"/>
          </a:xfrm>
          <a:prstGeom prst="rect">
            <a:avLst/>
          </a:prstGeom>
          <a:noFill/>
        </p:spPr>
        <p:txBody>
          <a:bodyPr wrap="square" rtlCol="0">
            <a:spAutoFit/>
          </a:bodyPr>
          <a:lstStyle/>
          <a:p>
            <a:pPr algn="ctr"/>
            <a:r>
              <a:rPr lang="ru-RU" sz="3600" b="1" u="sng" dirty="0" smtClean="0">
                <a:latin typeface="Times New Roman" pitchFamily="18" charset="0"/>
                <a:cs typeface="Times New Roman" pitchFamily="18" charset="0"/>
              </a:rPr>
              <a:t>ЭТАПЫ ОРГАНИЗАЦИИ ДОМАШНЕЙ УЧЕБНОЙ РАБОТЫ</a:t>
            </a:r>
          </a:p>
          <a:p>
            <a:pPr>
              <a:lnSpc>
                <a:spcPct val="150000"/>
              </a:lnSpc>
            </a:pPr>
            <a:r>
              <a:rPr lang="ru-RU" sz="3600" dirty="0" smtClean="0">
                <a:latin typeface="Times New Roman" pitchFamily="18" charset="0"/>
                <a:cs typeface="Times New Roman" pitchFamily="18" charset="0"/>
              </a:rPr>
              <a:t>1.ПЛАНИРОВАНИЕ</a:t>
            </a:r>
          </a:p>
          <a:p>
            <a:pPr>
              <a:lnSpc>
                <a:spcPct val="150000"/>
              </a:lnSpc>
            </a:pPr>
            <a:r>
              <a:rPr lang="ru-RU" sz="3600" dirty="0" smtClean="0">
                <a:latin typeface="Times New Roman" pitchFamily="18" charset="0"/>
                <a:cs typeface="Times New Roman" pitchFamily="18" charset="0"/>
              </a:rPr>
              <a:t>2.МОТИВАЦИЯ</a:t>
            </a:r>
          </a:p>
          <a:p>
            <a:pPr>
              <a:lnSpc>
                <a:spcPct val="150000"/>
              </a:lnSpc>
            </a:pPr>
            <a:r>
              <a:rPr lang="ru-RU" sz="3600" dirty="0" smtClean="0">
                <a:latin typeface="Times New Roman" pitchFamily="18" charset="0"/>
                <a:cs typeface="Times New Roman" pitchFamily="18" charset="0"/>
              </a:rPr>
              <a:t>3. ОРГАНИЗАЦИЯ ДЕЯТЕЛЬНОСТИ УЧАЩИХСЯ</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4. КОНТРОЛЬ И САМОКОНТРОЛЬ</a:t>
            </a:r>
            <a:endParaRPr lang="ru-RU" sz="3600" dirty="0">
              <a:latin typeface="Times New Roman" pitchFamily="18" charset="0"/>
              <a:cs typeface="Times New Roman" pitchFamily="18" charset="0"/>
            </a:endParaRPr>
          </a:p>
        </p:txBody>
      </p:sp>
      <p:sp>
        <p:nvSpPr>
          <p:cNvPr id="8" name="Прямоугольник 7"/>
          <p:cNvSpPr/>
          <p:nvPr/>
        </p:nvSpPr>
        <p:spPr>
          <a:xfrm>
            <a:off x="2285984" y="0"/>
            <a:ext cx="6858016"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1815882"/>
          </a:xfrm>
          <a:prstGeom prst="rect">
            <a:avLst/>
          </a:prstGeom>
          <a:noFill/>
        </p:spPr>
        <p:txBody>
          <a:bodyPr wrap="square" rtlCol="0">
            <a:spAutoFit/>
          </a:bodyPr>
          <a:lstStyle/>
          <a:p>
            <a:pPr algn="ctr"/>
            <a:r>
              <a:rPr lang="ru-RU" sz="2800" dirty="0" smtClean="0">
                <a:latin typeface="Times New Roman" pitchFamily="18" charset="0"/>
                <a:cs typeface="Times New Roman" pitchFamily="18" charset="0"/>
              </a:rPr>
              <a:t>Особенности организации домашней работы на уровне </a:t>
            </a:r>
            <a:r>
              <a:rPr lang="ru-RU" sz="2800" b="1" dirty="0" smtClean="0">
                <a:latin typeface="Times New Roman" pitchFamily="18" charset="0"/>
                <a:cs typeface="Times New Roman" pitchFamily="18" charset="0"/>
              </a:rPr>
              <a:t>НОО</a:t>
            </a:r>
          </a:p>
          <a:p>
            <a:pPr algn="ctr"/>
            <a:endParaRPr lang="ru-RU" sz="2800" b="1" dirty="0" smtClean="0">
              <a:latin typeface="Times New Roman" pitchFamily="18" charset="0"/>
              <a:cs typeface="Times New Roman" pitchFamily="18" charset="0"/>
            </a:endParaRPr>
          </a:p>
          <a:p>
            <a:pPr algn="ctr"/>
            <a:endParaRPr lang="ru-RU" sz="2800" b="1" dirty="0">
              <a:latin typeface="Times New Roman" pitchFamily="18" charset="0"/>
              <a:cs typeface="Times New Roman" pitchFamily="18" charset="0"/>
            </a:endParaRPr>
          </a:p>
        </p:txBody>
      </p:sp>
      <p:sp>
        <p:nvSpPr>
          <p:cNvPr id="8" name="Прямоугольник 7"/>
          <p:cNvSpPr/>
          <p:nvPr/>
        </p:nvSpPr>
        <p:spPr>
          <a:xfrm>
            <a:off x="2285984" y="0"/>
            <a:ext cx="6858016"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graphicFrame>
        <p:nvGraphicFramePr>
          <p:cNvPr id="9" name="Таблица 8"/>
          <p:cNvGraphicFramePr>
            <a:graphicFrameLocks noGrp="1"/>
          </p:cNvGraphicFramePr>
          <p:nvPr>
            <p:extLst>
              <p:ext uri="{D42A27DB-BD31-4B8C-83A1-F6EECF244321}">
                <p14:modId xmlns:p14="http://schemas.microsoft.com/office/powerpoint/2010/main" val="3609958250"/>
              </p:ext>
            </p:extLst>
          </p:nvPr>
        </p:nvGraphicFramePr>
        <p:xfrm>
          <a:off x="-1" y="1928802"/>
          <a:ext cx="9144000" cy="5993532"/>
        </p:xfrm>
        <a:graphic>
          <a:graphicData uri="http://schemas.openxmlformats.org/drawingml/2006/table">
            <a:tbl>
              <a:tblPr firstRow="1" bandRow="1">
                <a:tableStyleId>{5C22544A-7EE6-4342-B048-85BDC9FD1C3A}</a:tableStyleId>
              </a:tblPr>
              <a:tblGrid>
                <a:gridCol w="395537"/>
                <a:gridCol w="1104630"/>
                <a:gridCol w="2714644"/>
                <a:gridCol w="2643206"/>
                <a:gridCol w="2285983"/>
              </a:tblGrid>
              <a:tr h="872892">
                <a:tc>
                  <a:txBody>
                    <a:bodyPr/>
                    <a:lstStyle/>
                    <a:p>
                      <a:pPr algn="ctr">
                        <a:lnSpc>
                          <a:spcPct val="150000"/>
                        </a:lnSpc>
                        <a:spcAft>
                          <a:spcPts val="0"/>
                        </a:spcAft>
                      </a:pPr>
                      <a:r>
                        <a:rPr lang="ru-RU" sz="1400" b="1" dirty="0">
                          <a:solidFill>
                            <a:schemeClr val="bg1"/>
                          </a:solidFill>
                          <a:latin typeface="Times New Roman" pitchFamily="18" charset="0"/>
                          <a:cs typeface="Times New Roman" pitchFamily="18" charset="0"/>
                        </a:rPr>
                        <a:t>№</a:t>
                      </a:r>
                      <a:endParaRPr lang="ru-RU" sz="1400" dirty="0">
                        <a:solidFill>
                          <a:schemeClr val="bg1"/>
                        </a:solidFill>
                        <a:latin typeface="Times New Roman" pitchFamily="18" charset="0"/>
                        <a:cs typeface="Times New Roman" pitchFamily="18" charset="0"/>
                      </a:endParaRPr>
                    </a:p>
                    <a:p>
                      <a:pPr algn="ctr">
                        <a:lnSpc>
                          <a:spcPct val="150000"/>
                        </a:lnSpc>
                        <a:spcAft>
                          <a:spcPts val="0"/>
                        </a:spcAft>
                      </a:pPr>
                      <a:r>
                        <a:rPr lang="ru-RU" sz="1400" b="1" dirty="0" err="1">
                          <a:solidFill>
                            <a:schemeClr val="bg1"/>
                          </a:solidFill>
                          <a:latin typeface="Times New Roman" pitchFamily="18" charset="0"/>
                          <a:cs typeface="Times New Roman" pitchFamily="18" charset="0"/>
                        </a:rPr>
                        <a:t>п\п</a:t>
                      </a:r>
                      <a:endParaRPr lang="ru-RU" sz="1400" dirty="0">
                        <a:solidFill>
                          <a:schemeClr val="bg1"/>
                        </a:solidFill>
                        <a:latin typeface="Times New Roman" pitchFamily="18" charset="0"/>
                        <a:cs typeface="Times New Roman" pitchFamily="18" charset="0"/>
                      </a:endParaRPr>
                    </a:p>
                  </a:txBody>
                  <a:tcPr marL="68580" marR="68580" marT="0" marB="0" anchor="b"/>
                </a:tc>
                <a:tc>
                  <a:txBody>
                    <a:bodyPr/>
                    <a:lstStyle/>
                    <a:p>
                      <a:pPr algn="ctr">
                        <a:lnSpc>
                          <a:spcPct val="150000"/>
                        </a:lnSpc>
                        <a:spcAft>
                          <a:spcPts val="0"/>
                        </a:spcAft>
                      </a:pPr>
                      <a:r>
                        <a:rPr lang="ru-RU" sz="1400" b="1" dirty="0">
                          <a:solidFill>
                            <a:schemeClr val="bg1"/>
                          </a:solidFill>
                          <a:latin typeface="Times New Roman" pitchFamily="18" charset="0"/>
                          <a:cs typeface="Times New Roman" pitchFamily="18" charset="0"/>
                        </a:rPr>
                        <a:t>Учебный</a:t>
                      </a:r>
                      <a:endParaRPr lang="ru-RU" sz="1400" dirty="0">
                        <a:solidFill>
                          <a:schemeClr val="bg1"/>
                        </a:solidFill>
                        <a:latin typeface="Times New Roman" pitchFamily="18" charset="0"/>
                        <a:cs typeface="Times New Roman" pitchFamily="18" charset="0"/>
                      </a:endParaRPr>
                    </a:p>
                    <a:p>
                      <a:pPr algn="ctr">
                        <a:lnSpc>
                          <a:spcPct val="150000"/>
                        </a:lnSpc>
                        <a:spcAft>
                          <a:spcPts val="0"/>
                        </a:spcAft>
                      </a:pPr>
                      <a:r>
                        <a:rPr lang="ru-RU" sz="1400" b="1" dirty="0">
                          <a:solidFill>
                            <a:schemeClr val="bg1"/>
                          </a:solidFill>
                          <a:latin typeface="Times New Roman" pitchFamily="18" charset="0"/>
                          <a:cs typeface="Times New Roman" pitchFamily="18" charset="0"/>
                        </a:rPr>
                        <a:t>предмет</a:t>
                      </a:r>
                      <a:endParaRPr lang="ru-RU" sz="1400" dirty="0">
                        <a:solidFill>
                          <a:schemeClr val="bg1"/>
                        </a:solidFill>
                        <a:latin typeface="Times New Roman" pitchFamily="18" charset="0"/>
                        <a:cs typeface="Times New Roman" pitchFamily="18" charset="0"/>
                      </a:endParaRPr>
                    </a:p>
                  </a:txBody>
                  <a:tcPr marL="68580" marR="68580" marT="0" marB="0" anchor="b"/>
                </a:tc>
                <a:tc>
                  <a:txBody>
                    <a:bodyPr/>
                    <a:lstStyle/>
                    <a:p>
                      <a:pPr algn="ctr">
                        <a:lnSpc>
                          <a:spcPct val="150000"/>
                        </a:lnSpc>
                        <a:spcAft>
                          <a:spcPts val="0"/>
                        </a:spcAft>
                      </a:pPr>
                      <a:r>
                        <a:rPr lang="ru-RU" sz="1400" b="1" dirty="0">
                          <a:solidFill>
                            <a:schemeClr val="bg1"/>
                          </a:solidFill>
                          <a:latin typeface="Times New Roman" pitchFamily="18" charset="0"/>
                          <a:cs typeface="Times New Roman" pitchFamily="18" charset="0"/>
                        </a:rPr>
                        <a:t>2 класс</a:t>
                      </a:r>
                      <a:endParaRPr lang="ru-RU" sz="1400" dirty="0">
                        <a:solidFill>
                          <a:schemeClr val="bg1"/>
                        </a:solidFill>
                        <a:latin typeface="Times New Roman" pitchFamily="18" charset="0"/>
                        <a:cs typeface="Times New Roman" pitchFamily="18" charset="0"/>
                      </a:endParaRPr>
                    </a:p>
                  </a:txBody>
                  <a:tcPr marL="68580" marR="68580" marT="0" marB="0"/>
                </a:tc>
                <a:tc>
                  <a:txBody>
                    <a:bodyPr/>
                    <a:lstStyle/>
                    <a:p>
                      <a:pPr algn="ctr">
                        <a:lnSpc>
                          <a:spcPct val="150000"/>
                        </a:lnSpc>
                        <a:spcAft>
                          <a:spcPts val="0"/>
                        </a:spcAft>
                      </a:pPr>
                      <a:r>
                        <a:rPr lang="ru-RU" sz="1400" b="1" dirty="0">
                          <a:solidFill>
                            <a:schemeClr val="bg1"/>
                          </a:solidFill>
                          <a:latin typeface="Times New Roman" pitchFamily="18" charset="0"/>
                          <a:cs typeface="Times New Roman" pitchFamily="18" charset="0"/>
                        </a:rPr>
                        <a:t>3 класс</a:t>
                      </a:r>
                      <a:endParaRPr lang="ru-RU" sz="1400" dirty="0">
                        <a:solidFill>
                          <a:schemeClr val="bg1"/>
                        </a:solidFill>
                        <a:latin typeface="Times New Roman" pitchFamily="18" charset="0"/>
                        <a:cs typeface="Times New Roman" pitchFamily="18" charset="0"/>
                      </a:endParaRPr>
                    </a:p>
                  </a:txBody>
                  <a:tcPr marL="68580" marR="68580" marT="0" marB="0"/>
                </a:tc>
                <a:tc>
                  <a:txBody>
                    <a:bodyPr/>
                    <a:lstStyle/>
                    <a:p>
                      <a:pPr algn="ctr">
                        <a:lnSpc>
                          <a:spcPct val="150000"/>
                        </a:lnSpc>
                        <a:spcAft>
                          <a:spcPts val="0"/>
                        </a:spcAft>
                      </a:pPr>
                      <a:r>
                        <a:rPr lang="ru-RU" sz="1400" b="1" dirty="0">
                          <a:solidFill>
                            <a:schemeClr val="bg1"/>
                          </a:solidFill>
                          <a:latin typeface="Times New Roman" pitchFamily="18" charset="0"/>
                          <a:cs typeface="Times New Roman" pitchFamily="18" charset="0"/>
                        </a:rPr>
                        <a:t>4 класс</a:t>
                      </a:r>
                      <a:endParaRPr lang="ru-RU" sz="1400" dirty="0">
                        <a:solidFill>
                          <a:schemeClr val="bg1"/>
                        </a:solidFill>
                        <a:latin typeface="Times New Roman" pitchFamily="18" charset="0"/>
                        <a:cs typeface="Times New Roman" pitchFamily="18" charset="0"/>
                      </a:endParaRPr>
                    </a:p>
                  </a:txBody>
                  <a:tcPr marL="68580" marR="68580" marT="0" marB="0"/>
                </a:tc>
              </a:tr>
              <a:tr h="1478991">
                <a:tc>
                  <a:txBody>
                    <a:bodyPr/>
                    <a:lstStyle/>
                    <a:p>
                      <a:pPr algn="just">
                        <a:lnSpc>
                          <a:spcPct val="150000"/>
                        </a:lnSpc>
                        <a:spcAft>
                          <a:spcPts val="0"/>
                        </a:spcAft>
                      </a:pPr>
                      <a:r>
                        <a:rPr lang="ru-RU" sz="1400">
                          <a:solidFill>
                            <a:srgbClr val="000000"/>
                          </a:solidFill>
                          <a:latin typeface="Times New Roman" pitchFamily="18" charset="0"/>
                          <a:cs typeface="Times New Roman" pitchFamily="18" charset="0"/>
                        </a:rPr>
                        <a:t>1.</a:t>
                      </a:r>
                    </a:p>
                  </a:txBody>
                  <a:tcPr marL="68580" marR="68580" marT="0" marB="0"/>
                </a:tc>
                <a:tc>
                  <a:txBody>
                    <a:bodyPr/>
                    <a:lstStyle/>
                    <a:p>
                      <a:pPr>
                        <a:lnSpc>
                          <a:spcPct val="150000"/>
                        </a:lnSpc>
                        <a:spcAft>
                          <a:spcPts val="0"/>
                        </a:spcAft>
                      </a:pPr>
                      <a:r>
                        <a:rPr lang="ru-RU" sz="1400">
                          <a:solidFill>
                            <a:srgbClr val="000000"/>
                          </a:solidFill>
                          <a:latin typeface="Times New Roman" pitchFamily="18" charset="0"/>
                          <a:cs typeface="Times New Roman" pitchFamily="18" charset="0"/>
                        </a:rPr>
                        <a:t>Математика</a:t>
                      </a:r>
                    </a:p>
                  </a:txBody>
                  <a:tcPr marL="68580" marR="68580" marT="0" marB="0"/>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Задача или 2 столбика примеров</a:t>
                      </a:r>
                    </a:p>
                  </a:txBody>
                  <a:tcPr marL="68580" marR="68580" marT="0" marB="0"/>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Задача или 3 столбика примеров, но всего не более 16</a:t>
                      </a:r>
                    </a:p>
                  </a:txBody>
                  <a:tcPr marL="68580" marR="68580" marT="0" marB="0"/>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Задача и 2 выражения, или 2 задачи, или задача и 4 </a:t>
                      </a:r>
                      <a:r>
                        <a:rPr lang="ru-RU" sz="1400" dirty="0" smtClean="0">
                          <a:solidFill>
                            <a:srgbClr val="000000"/>
                          </a:solidFill>
                          <a:latin typeface="Times New Roman" pitchFamily="18" charset="0"/>
                          <a:cs typeface="Times New Roman" pitchFamily="18" charset="0"/>
                        </a:rPr>
                        <a:t>примера</a:t>
                      </a: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txBody>
                  <a:tcPr marL="68580" marR="68580" marT="0" marB="0" anchor="b"/>
                </a:tc>
              </a:tr>
              <a:tr h="3297290">
                <a:tc>
                  <a:txBody>
                    <a:bodyPr/>
                    <a:lstStyle/>
                    <a:p>
                      <a:pPr algn="just">
                        <a:lnSpc>
                          <a:spcPct val="150000"/>
                        </a:lnSpc>
                        <a:spcAft>
                          <a:spcPts val="0"/>
                        </a:spcAft>
                      </a:pPr>
                      <a:r>
                        <a:rPr lang="ru-RU" sz="1400">
                          <a:solidFill>
                            <a:srgbClr val="000000"/>
                          </a:solidFill>
                          <a:latin typeface="Times New Roman" pitchFamily="18" charset="0"/>
                          <a:cs typeface="Times New Roman" pitchFamily="18" charset="0"/>
                        </a:rPr>
                        <a:t>2.</a:t>
                      </a:r>
                    </a:p>
                  </a:txBody>
                  <a:tcPr marL="68580" marR="68580" marT="0" marB="0"/>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Русский язык</a:t>
                      </a:r>
                    </a:p>
                  </a:txBody>
                  <a:tcPr marL="68580" marR="68580" marT="0" marB="0"/>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15-17слов, упражнение для домашней работы может включать не более одного грамматического </a:t>
                      </a:r>
                      <a:r>
                        <a:rPr lang="ru-RU" sz="1400" dirty="0" smtClean="0">
                          <a:solidFill>
                            <a:srgbClr val="000000"/>
                          </a:solidFill>
                          <a:latin typeface="Times New Roman" pitchFamily="18" charset="0"/>
                          <a:cs typeface="Times New Roman" pitchFamily="18" charset="0"/>
                        </a:rPr>
                        <a:t>задания</a:t>
                      </a: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txBody>
                  <a:tcPr marL="68580" marR="68580" marT="0" marB="0" anchor="b"/>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25-28 слов, упражнение для домашней работы может включать не более одного грамматического </a:t>
                      </a:r>
                      <a:r>
                        <a:rPr lang="ru-RU" sz="1400" dirty="0" smtClean="0">
                          <a:solidFill>
                            <a:srgbClr val="000000"/>
                          </a:solidFill>
                          <a:latin typeface="Times New Roman" pitchFamily="18" charset="0"/>
                          <a:cs typeface="Times New Roman" pitchFamily="18" charset="0"/>
                        </a:rPr>
                        <a:t>задания</a:t>
                      </a: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a:solidFill>
                          <a:srgbClr val="000000"/>
                        </a:solidFill>
                        <a:latin typeface="Times New Roman" pitchFamily="18" charset="0"/>
                        <a:cs typeface="Times New Roman" pitchFamily="18" charset="0"/>
                      </a:endParaRPr>
                    </a:p>
                  </a:txBody>
                  <a:tcPr marL="68580" marR="68580" marT="0" marB="0" anchor="b"/>
                </a:tc>
                <a:tc>
                  <a:txBody>
                    <a:bodyPr/>
                    <a:lstStyle/>
                    <a:p>
                      <a:pPr>
                        <a:lnSpc>
                          <a:spcPct val="150000"/>
                        </a:lnSpc>
                        <a:spcAft>
                          <a:spcPts val="0"/>
                        </a:spcAft>
                      </a:pPr>
                      <a:r>
                        <a:rPr lang="ru-RU" sz="1400" dirty="0">
                          <a:solidFill>
                            <a:srgbClr val="000000"/>
                          </a:solidFill>
                          <a:latin typeface="Times New Roman" pitchFamily="18" charset="0"/>
                          <a:cs typeface="Times New Roman" pitchFamily="18" charset="0"/>
                        </a:rPr>
                        <a:t>35-37 слов, упражнение для домашней работы может включать не более одного грамматического </a:t>
                      </a:r>
                      <a:r>
                        <a:rPr lang="ru-RU" sz="1400" dirty="0" smtClean="0">
                          <a:solidFill>
                            <a:srgbClr val="000000"/>
                          </a:solidFill>
                          <a:latin typeface="Times New Roman" pitchFamily="18" charset="0"/>
                          <a:cs typeface="Times New Roman" pitchFamily="18" charset="0"/>
                        </a:rPr>
                        <a:t>задания</a:t>
                      </a: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smtClean="0">
                        <a:solidFill>
                          <a:srgbClr val="000000"/>
                        </a:solidFill>
                        <a:latin typeface="Times New Roman" pitchFamily="18" charset="0"/>
                        <a:cs typeface="Times New Roman" pitchFamily="18" charset="0"/>
                      </a:endParaRPr>
                    </a:p>
                    <a:p>
                      <a:pPr>
                        <a:lnSpc>
                          <a:spcPct val="150000"/>
                        </a:lnSpc>
                        <a:spcAft>
                          <a:spcPts val="0"/>
                        </a:spcAft>
                      </a:pPr>
                      <a:endParaRPr lang="ru-RU" sz="1400" dirty="0">
                        <a:solidFill>
                          <a:srgbClr val="000000"/>
                        </a:solidFill>
                        <a:latin typeface="Times New Roman" pitchFamily="18" charset="0"/>
                        <a:cs typeface="Times New Roman" pitchFamily="18" charset="0"/>
                      </a:endParaRPr>
                    </a:p>
                  </a:txBody>
                  <a:tcPr marL="68580" marR="68580" marT="0" marB="0" anchor="b"/>
                </a:tc>
              </a:tr>
            </a:tbl>
          </a:graphicData>
        </a:graphic>
      </p:graphicFrame>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000108"/>
            <a:ext cx="8776514" cy="6740307"/>
          </a:xfrm>
          <a:prstGeom prst="rect">
            <a:avLst/>
          </a:prstGeom>
          <a:noFill/>
        </p:spPr>
        <p:txBody>
          <a:bodyPr wrap="square" rtlCol="0">
            <a:spAutoFit/>
          </a:bodyPr>
          <a:lstStyle/>
          <a:p>
            <a:pPr algn="ctr"/>
            <a:r>
              <a:rPr lang="ru-RU" sz="2000" u="sng" dirty="0" smtClean="0">
                <a:latin typeface="Times New Roman" pitchFamily="18" charset="0"/>
                <a:cs typeface="Times New Roman" pitchFamily="18" charset="0"/>
              </a:rPr>
              <a:t>Особенности домашнего задания</a:t>
            </a:r>
          </a:p>
          <a:p>
            <a:r>
              <a:rPr lang="ru-RU" sz="2000" b="1" dirty="0" smtClean="0">
                <a:latin typeface="Times New Roman" pitchFamily="18" charset="0"/>
                <a:cs typeface="Times New Roman" pitchFamily="18" charset="0"/>
              </a:rPr>
              <a:t>НОО:</a:t>
            </a:r>
            <a:r>
              <a:rPr lang="ru-RU" sz="2000" dirty="0" smtClean="0">
                <a:latin typeface="Times New Roman" pitchFamily="18" charset="0"/>
                <a:cs typeface="Times New Roman" pitchFamily="18" charset="0"/>
              </a:rPr>
              <a:t> </a:t>
            </a:r>
          </a:p>
          <a:p>
            <a:pPr>
              <a:buFont typeface="Arial" pitchFamily="34" charset="0"/>
              <a:buChar char="•"/>
            </a:pPr>
            <a:r>
              <a:rPr lang="ru-RU" sz="2000" dirty="0" smtClean="0">
                <a:latin typeface="Times New Roman" pitchFamily="18" charset="0"/>
                <a:cs typeface="Times New Roman" pitchFamily="18" charset="0"/>
              </a:rPr>
              <a:t>обоснованность </a:t>
            </a:r>
            <a:r>
              <a:rPr lang="ru-RU" sz="2000" dirty="0" err="1" smtClean="0">
                <a:latin typeface="Times New Roman" pitchFamily="18" charset="0"/>
                <a:cs typeface="Times New Roman" pitchFamily="18" charset="0"/>
              </a:rPr>
              <a:t>д</a:t>
            </a:r>
            <a:r>
              <a:rPr lang="ru-RU" sz="2000" dirty="0" smtClean="0">
                <a:latin typeface="Times New Roman" pitchFamily="18" charset="0"/>
                <a:cs typeface="Times New Roman" pitchFamily="18" charset="0"/>
              </a:rPr>
              <a:t>/</a:t>
            </a:r>
            <a:r>
              <a:rPr lang="ru-RU" sz="2000" dirty="0" err="1" smtClean="0">
                <a:latin typeface="Times New Roman" pitchFamily="18" charset="0"/>
                <a:cs typeface="Times New Roman" pitchFamily="18" charset="0"/>
              </a:rPr>
              <a:t>з</a:t>
            </a:r>
            <a:r>
              <a:rPr lang="ru-RU" sz="2000" dirty="0" smtClean="0">
                <a:latin typeface="Times New Roman" pitchFamily="18" charset="0"/>
                <a:cs typeface="Times New Roman" pitchFamily="18" charset="0"/>
              </a:rPr>
              <a:t>;</a:t>
            </a:r>
          </a:p>
          <a:p>
            <a:pPr>
              <a:buFont typeface="Arial" pitchFamily="34" charset="0"/>
              <a:buChar char="•"/>
            </a:pPr>
            <a:r>
              <a:rPr lang="ru-RU" sz="2000" dirty="0" smtClean="0">
                <a:latin typeface="Times New Roman" pitchFamily="18" charset="0"/>
                <a:cs typeface="Times New Roman" pitchFamily="18" charset="0"/>
              </a:rPr>
              <a:t>должно быть посильным для большинства учащихся;</a:t>
            </a:r>
          </a:p>
          <a:p>
            <a:pPr>
              <a:buFont typeface="Arial" pitchFamily="34" charset="0"/>
              <a:buChar char="•"/>
            </a:pPr>
            <a:r>
              <a:rPr lang="ru-RU" sz="2000" dirty="0" smtClean="0">
                <a:latin typeface="Times New Roman" pitchFamily="18" charset="0"/>
                <a:cs typeface="Times New Roman" pitchFamily="18" charset="0"/>
              </a:rPr>
              <a:t>дома =  или  легче, чем на уроке;</a:t>
            </a:r>
          </a:p>
          <a:p>
            <a:pPr>
              <a:buFont typeface="Arial" pitchFamily="34" charset="0"/>
              <a:buChar char="•"/>
            </a:pPr>
            <a:r>
              <a:rPr lang="ru-RU" sz="2000" dirty="0" smtClean="0">
                <a:latin typeface="Times New Roman" pitchFamily="18" charset="0"/>
                <a:cs typeface="Times New Roman" pitchFamily="18" charset="0"/>
              </a:rPr>
              <a:t>учащиеся должны знать, что и как делать;</a:t>
            </a:r>
          </a:p>
          <a:p>
            <a:pPr>
              <a:buFont typeface="Arial" pitchFamily="34" charset="0"/>
              <a:buChar char="•"/>
            </a:pPr>
            <a:r>
              <a:rPr lang="ru-RU" sz="2000" dirty="0" smtClean="0">
                <a:latin typeface="Times New Roman" pitchFamily="18" charset="0"/>
                <a:cs typeface="Times New Roman" pitchFamily="18" charset="0"/>
              </a:rPr>
              <a:t>цель, объем, способ могут быть индивидуализированы;</a:t>
            </a:r>
          </a:p>
          <a:p>
            <a:pPr>
              <a:buFont typeface="Arial" pitchFamily="34" charset="0"/>
              <a:buChar char="•"/>
            </a:pPr>
            <a:r>
              <a:rPr lang="ru-RU" sz="2000" dirty="0" smtClean="0">
                <a:latin typeface="Times New Roman" pitchFamily="18" charset="0"/>
                <a:cs typeface="Times New Roman" pitchFamily="18" charset="0"/>
              </a:rPr>
              <a:t>фронтальное, дифференцированное, индивидуальное.</a:t>
            </a:r>
          </a:p>
          <a:p>
            <a:r>
              <a:rPr lang="ru-RU" sz="2000" b="1" dirty="0" smtClean="0">
                <a:latin typeface="Times New Roman" pitchFamily="18" charset="0"/>
                <a:cs typeface="Times New Roman" pitchFamily="18" charset="0"/>
              </a:rPr>
              <a:t>ООО:</a:t>
            </a:r>
          </a:p>
          <a:p>
            <a:pPr>
              <a:buFont typeface="Arial" pitchFamily="34" charset="0"/>
              <a:buChar char="•"/>
            </a:pP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увеличивается объем;</a:t>
            </a:r>
          </a:p>
          <a:p>
            <a:pPr>
              <a:buFont typeface="Arial" pitchFamily="34" charset="0"/>
              <a:buChar char="•"/>
            </a:pPr>
            <a:r>
              <a:rPr lang="ru-RU" sz="2000" dirty="0" smtClean="0">
                <a:latin typeface="Times New Roman" pitchFamily="18" charset="0"/>
                <a:cs typeface="Times New Roman" pitchFamily="18" charset="0"/>
              </a:rPr>
              <a:t>требуются разнообразные умения.</a:t>
            </a:r>
          </a:p>
          <a:p>
            <a:r>
              <a:rPr lang="ru-RU" sz="2000" b="1" dirty="0" smtClean="0">
                <a:latin typeface="Times New Roman" pitchFamily="18" charset="0"/>
                <a:cs typeface="Times New Roman" pitchFamily="18" charset="0"/>
              </a:rPr>
              <a:t>СОО:</a:t>
            </a:r>
          </a:p>
          <a:p>
            <a:pPr>
              <a:buFont typeface="Arial" pitchFamily="34" charset="0"/>
              <a:buChar char="•"/>
            </a:pPr>
            <a:r>
              <a:rPr lang="ru-RU" sz="2000" dirty="0" smtClean="0">
                <a:latin typeface="Times New Roman" pitchFamily="18" charset="0"/>
                <a:cs typeface="Times New Roman" pitchFamily="18" charset="0"/>
              </a:rPr>
              <a:t>разнообразные источники информации;</a:t>
            </a:r>
          </a:p>
          <a:p>
            <a:pPr>
              <a:buFont typeface="Arial" pitchFamily="34" charset="0"/>
              <a:buChar char="•"/>
            </a:pPr>
            <a:r>
              <a:rPr lang="ru-RU" sz="2000" dirty="0" smtClean="0">
                <a:latin typeface="Times New Roman" pitchFamily="18" charset="0"/>
                <a:cs typeface="Times New Roman" pitchFamily="18" charset="0"/>
              </a:rPr>
              <a:t>приемы самоконтроля;</a:t>
            </a:r>
          </a:p>
          <a:p>
            <a:pPr>
              <a:buFont typeface="Arial" pitchFamily="34" charset="0"/>
              <a:buChar char="•"/>
            </a:pPr>
            <a:r>
              <a:rPr lang="ru-RU" sz="2000" dirty="0" smtClean="0">
                <a:latin typeface="Times New Roman" pitchFamily="18" charset="0"/>
                <a:cs typeface="Times New Roman" pitchFamily="18" charset="0"/>
              </a:rPr>
              <a:t>увеличивается объем;</a:t>
            </a:r>
          </a:p>
          <a:p>
            <a:pPr>
              <a:buFont typeface="Arial" pitchFamily="34" charset="0"/>
              <a:buChar char="•"/>
            </a:pPr>
            <a:r>
              <a:rPr lang="ru-RU" sz="2000" dirty="0" smtClean="0">
                <a:latin typeface="Times New Roman" pitchFamily="18" charset="0"/>
                <a:cs typeface="Times New Roman" pitchFamily="18" charset="0"/>
              </a:rPr>
              <a:t> увеличивается доля творческих заданий;</a:t>
            </a:r>
          </a:p>
          <a:p>
            <a:pPr>
              <a:buFont typeface="Arial" pitchFamily="34" charset="0"/>
              <a:buChar char="•"/>
            </a:pPr>
            <a:r>
              <a:rPr lang="ru-RU" sz="2000" dirty="0" smtClean="0">
                <a:latin typeface="Times New Roman" pitchFamily="18" charset="0"/>
                <a:cs typeface="Times New Roman" pitchFamily="18" charset="0"/>
              </a:rPr>
              <a:t>длительные сроки выполнения;</a:t>
            </a:r>
          </a:p>
          <a:p>
            <a:pPr>
              <a:buFont typeface="Arial" pitchFamily="34" charset="0"/>
              <a:buChar char="•"/>
            </a:pPr>
            <a:r>
              <a:rPr lang="ru-RU" sz="2000" dirty="0" smtClean="0">
                <a:latin typeface="Times New Roman" pitchFamily="18" charset="0"/>
                <a:cs typeface="Times New Roman" pitchFamily="18" charset="0"/>
              </a:rPr>
              <a:t>дифференциация заданий</a:t>
            </a:r>
          </a:p>
          <a:p>
            <a:pPr>
              <a:buFont typeface="Arial" pitchFamily="34" charset="0"/>
              <a:buChar char="•"/>
            </a:pPr>
            <a:endParaRPr lang="ru-RU" sz="2000" dirty="0" smtClean="0">
              <a:latin typeface="Times New Roman" pitchFamily="18" charset="0"/>
              <a:cs typeface="Times New Roman" pitchFamily="18" charset="0"/>
            </a:endParaRPr>
          </a:p>
          <a:p>
            <a:pPr>
              <a:buFont typeface="Arial" pitchFamily="34" charset="0"/>
              <a:buChar char="•"/>
            </a:pPr>
            <a:endParaRPr lang="ru-RU" sz="24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p:txBody>
      </p:sp>
      <p:sp>
        <p:nvSpPr>
          <p:cNvPr id="8" name="Прямоугольник 7"/>
          <p:cNvSpPr/>
          <p:nvPr/>
        </p:nvSpPr>
        <p:spPr>
          <a:xfrm>
            <a:off x="2285984" y="0"/>
            <a:ext cx="6858016"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5453063"/>
            <a:ext cx="9144000"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5168" y="1218212"/>
            <a:ext cx="8841328" cy="3724096"/>
          </a:xfrm>
          <a:prstGeom prst="rect">
            <a:avLst/>
          </a:prstGeom>
          <a:noFill/>
        </p:spPr>
        <p:txBody>
          <a:bodyPr wrap="square" rtlCol="0">
            <a:spAutoFit/>
          </a:bodyPr>
          <a:lstStyle/>
          <a:p>
            <a:pPr algn="ctr"/>
            <a:r>
              <a:rPr lang="ru-RU" sz="2800" b="1" dirty="0" smtClean="0">
                <a:latin typeface="Times New Roman" panose="02020603050405020304" pitchFamily="18" charset="0"/>
                <a:cs typeface="Times New Roman" panose="02020603050405020304" pitchFamily="18" charset="0"/>
              </a:rPr>
              <a:t>Повестка</a:t>
            </a:r>
          </a:p>
          <a:p>
            <a:pPr marL="514350" indent="-514350">
              <a:buAutoNum type="arabicPeriod"/>
            </a:pPr>
            <a:r>
              <a:rPr lang="ru-RU" sz="2800" dirty="0" smtClean="0">
                <a:latin typeface="Times New Roman" panose="02020603050405020304" pitchFamily="18" charset="0"/>
                <a:cs typeface="Times New Roman" panose="02020603050405020304" pitchFamily="18" charset="0"/>
              </a:rPr>
              <a:t>Методические  </a:t>
            </a:r>
            <a:r>
              <a:rPr lang="ru-RU" sz="2800" dirty="0">
                <a:latin typeface="Times New Roman" panose="02020603050405020304" pitchFamily="18" charset="0"/>
                <a:cs typeface="Times New Roman" panose="02020603050405020304" pitchFamily="18" charset="0"/>
              </a:rPr>
              <a:t>аспекты организации </a:t>
            </a:r>
            <a:r>
              <a:rPr lang="ru-RU" sz="2800" dirty="0" smtClean="0">
                <a:latin typeface="Times New Roman" panose="02020603050405020304" pitchFamily="18" charset="0"/>
                <a:cs typeface="Times New Roman" panose="02020603050405020304" pitchFamily="18" charset="0"/>
              </a:rPr>
              <a:t>домашней учебной  работы обучающихся.</a:t>
            </a:r>
          </a:p>
          <a:p>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Игнатюк</a:t>
            </a:r>
            <a:r>
              <a:rPr lang="ru-RU" sz="2400" i="1" dirty="0" smtClean="0">
                <a:latin typeface="Times New Roman" panose="02020603050405020304" pitchFamily="18" charset="0"/>
                <a:cs typeface="Times New Roman" panose="02020603050405020304" pitchFamily="18" charset="0"/>
              </a:rPr>
              <a:t> С.В., учитель математики</a:t>
            </a:r>
          </a:p>
          <a:p>
            <a:endParaRPr lang="ru-RU" sz="2400" i="1" dirty="0" smtClean="0">
              <a:latin typeface="Times New Roman" panose="02020603050405020304" pitchFamily="18" charset="0"/>
              <a:cs typeface="Times New Roman" panose="02020603050405020304" pitchFamily="18" charset="0"/>
            </a:endParaRPr>
          </a:p>
          <a:p>
            <a:r>
              <a:rPr lang="ru-RU" sz="2400" i="1" dirty="0" smtClean="0">
                <a:latin typeface="Times New Roman" panose="02020603050405020304" pitchFamily="18" charset="0"/>
                <a:cs typeface="Times New Roman" panose="02020603050405020304" pitchFamily="18" charset="0"/>
              </a:rPr>
              <a:t>2. </a:t>
            </a:r>
            <a:r>
              <a:rPr lang="ru-RU" sz="2800" dirty="0" smtClean="0">
                <a:latin typeface="Times New Roman" panose="02020603050405020304" pitchFamily="18" charset="0"/>
                <a:cs typeface="Times New Roman" panose="02020603050405020304" pitchFamily="18" charset="0"/>
              </a:rPr>
              <a:t>Практикум «Домашнее задание  - средство развития обучающихся».</a:t>
            </a:r>
          </a:p>
          <a:p>
            <a:pPr algn="r"/>
            <a:r>
              <a:rPr lang="ru-RU" sz="2400" i="1" dirty="0" err="1" smtClean="0">
                <a:latin typeface="Times New Roman" panose="02020603050405020304" pitchFamily="18" charset="0"/>
                <a:cs typeface="Times New Roman" panose="02020603050405020304" pitchFamily="18" charset="0"/>
              </a:rPr>
              <a:t>Голубева</a:t>
            </a:r>
            <a:r>
              <a:rPr lang="ru-RU" sz="2400" i="1" dirty="0" smtClean="0">
                <a:latin typeface="Times New Roman" panose="02020603050405020304" pitchFamily="18" charset="0"/>
                <a:cs typeface="Times New Roman" panose="02020603050405020304" pitchFamily="18" charset="0"/>
              </a:rPr>
              <a:t> Н.Н., руководитель ШМО </a:t>
            </a:r>
          </a:p>
          <a:p>
            <a:pPr algn="r"/>
            <a:r>
              <a:rPr lang="ru-RU" sz="2400" i="1" dirty="0" smtClean="0">
                <a:latin typeface="Times New Roman" panose="02020603050405020304" pitchFamily="18" charset="0"/>
                <a:cs typeface="Times New Roman" panose="02020603050405020304" pitchFamily="18" charset="0"/>
              </a:rPr>
              <a:t>учителей </a:t>
            </a:r>
            <a:r>
              <a:rPr lang="ru-RU" sz="2400" i="1" dirty="0" smtClean="0">
                <a:latin typeface="Times New Roman" panose="02020603050405020304" pitchFamily="18" charset="0"/>
                <a:cs typeface="Times New Roman" panose="02020603050405020304" pitchFamily="18" charset="0"/>
              </a:rPr>
              <a:t>иностранных языков</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62030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1384995"/>
          </a:xfrm>
          <a:prstGeom prst="rect">
            <a:avLst/>
          </a:prstGeom>
          <a:noFill/>
        </p:spPr>
        <p:txBody>
          <a:bodyPr wrap="square" rtlCol="0">
            <a:spAutoFit/>
          </a:bodyPr>
          <a:lstStyle/>
          <a:p>
            <a:pPr algn="ctr"/>
            <a:r>
              <a:rPr lang="ru-RU" sz="2800" b="1" u="sng" dirty="0" smtClean="0">
                <a:solidFill>
                  <a:schemeClr val="tx2"/>
                </a:solidFill>
                <a:latin typeface="Times New Roman" pitchFamily="18" charset="0"/>
                <a:cs typeface="Times New Roman" pitchFamily="18" charset="0"/>
              </a:rPr>
              <a:t>Формирование у учащихся умений выполнять домашние задания</a:t>
            </a:r>
          </a:p>
          <a:p>
            <a:pPr algn="ctr"/>
            <a:endParaRPr lang="ru-RU" sz="2800" dirty="0" smtClean="0">
              <a:solidFill>
                <a:schemeClr val="tx2"/>
              </a:solidFill>
              <a:latin typeface="Times New Roman" pitchFamily="18" charset="0"/>
              <a:cs typeface="Times New Roman" pitchFamily="18" charset="0"/>
            </a:endParaRPr>
          </a:p>
        </p:txBody>
      </p:sp>
      <p:sp>
        <p:nvSpPr>
          <p:cNvPr id="8" name="Прямоугольник 7"/>
          <p:cNvSpPr/>
          <p:nvPr/>
        </p:nvSpPr>
        <p:spPr>
          <a:xfrm>
            <a:off x="2214546" y="0"/>
            <a:ext cx="6929454"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и дозирования  домашнего задания обучающихся</a:t>
            </a:r>
            <a:endParaRPr lang="ru-RU" sz="2400" b="1" dirty="0"/>
          </a:p>
        </p:txBody>
      </p:sp>
      <p:sp>
        <p:nvSpPr>
          <p:cNvPr id="9" name="Скругленный прямоугольник 8"/>
          <p:cNvSpPr/>
          <p:nvPr/>
        </p:nvSpPr>
        <p:spPr>
          <a:xfrm>
            <a:off x="214282" y="2000240"/>
            <a:ext cx="2428892" cy="11430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atin typeface="Times New Roman" pitchFamily="18" charset="0"/>
                <a:cs typeface="Times New Roman" pitchFamily="18" charset="0"/>
              </a:rPr>
              <a:t>КЛАССНЫЙ РУКОВОДИТЕЛЬ</a:t>
            </a:r>
            <a:endParaRPr lang="ru-RU" sz="2000" dirty="0">
              <a:latin typeface="Times New Roman" pitchFamily="18" charset="0"/>
              <a:cs typeface="Times New Roman" pitchFamily="18" charset="0"/>
            </a:endParaRPr>
          </a:p>
        </p:txBody>
      </p:sp>
      <p:sp>
        <p:nvSpPr>
          <p:cNvPr id="10" name="Скругленный прямоугольник 9"/>
          <p:cNvSpPr/>
          <p:nvPr/>
        </p:nvSpPr>
        <p:spPr>
          <a:xfrm>
            <a:off x="6500826" y="2071678"/>
            <a:ext cx="2214578"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itchFamily="18" charset="0"/>
                <a:cs typeface="Times New Roman" pitchFamily="18" charset="0"/>
              </a:rPr>
              <a:t>РОДИТЕЛИ</a:t>
            </a:r>
            <a:endParaRPr lang="ru-RU" sz="2400" dirty="0">
              <a:latin typeface="Times New Roman" pitchFamily="18" charset="0"/>
              <a:cs typeface="Times New Roman" pitchFamily="18" charset="0"/>
            </a:endParaRPr>
          </a:p>
        </p:txBody>
      </p:sp>
      <p:sp>
        <p:nvSpPr>
          <p:cNvPr id="11" name="Скругленный прямоугольник 10"/>
          <p:cNvSpPr/>
          <p:nvPr/>
        </p:nvSpPr>
        <p:spPr>
          <a:xfrm>
            <a:off x="3571868" y="3786190"/>
            <a:ext cx="1785950"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itchFamily="18" charset="0"/>
                <a:cs typeface="Times New Roman" pitchFamily="18" charset="0"/>
              </a:rPr>
              <a:t>УЧИТЕЛЬ</a:t>
            </a:r>
            <a:endParaRPr lang="ru-RU" sz="2400" dirty="0">
              <a:latin typeface="Times New Roman" pitchFamily="18" charset="0"/>
              <a:cs typeface="Times New Roman" pitchFamily="18" charset="0"/>
            </a:endParaRPr>
          </a:p>
        </p:txBody>
      </p:sp>
      <p:sp>
        <p:nvSpPr>
          <p:cNvPr id="12" name="Скругленный прямоугольник 11"/>
          <p:cNvSpPr/>
          <p:nvPr/>
        </p:nvSpPr>
        <p:spPr>
          <a:xfrm>
            <a:off x="3500430" y="2285992"/>
            <a:ext cx="1928826"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latin typeface="Times New Roman" pitchFamily="18" charset="0"/>
                <a:cs typeface="Times New Roman" pitchFamily="18" charset="0"/>
              </a:rPr>
              <a:t>УЧАЩИЙСЯ</a:t>
            </a:r>
            <a:endParaRPr lang="ru-RU" sz="2000" b="1" dirty="0">
              <a:latin typeface="Times New Roman" pitchFamily="18" charset="0"/>
              <a:cs typeface="Times New Roman" pitchFamily="18" charset="0"/>
            </a:endParaRPr>
          </a:p>
        </p:txBody>
      </p:sp>
      <p:sp>
        <p:nvSpPr>
          <p:cNvPr id="20" name="Стрелка вправо 19"/>
          <p:cNvSpPr/>
          <p:nvPr/>
        </p:nvSpPr>
        <p:spPr>
          <a:xfrm rot="10800000">
            <a:off x="5643570" y="2500306"/>
            <a:ext cx="695741" cy="3098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право 20"/>
          <p:cNvSpPr/>
          <p:nvPr/>
        </p:nvSpPr>
        <p:spPr>
          <a:xfrm rot="16200000">
            <a:off x="4155416" y="3274080"/>
            <a:ext cx="571504" cy="3098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право 21"/>
          <p:cNvSpPr/>
          <p:nvPr/>
        </p:nvSpPr>
        <p:spPr>
          <a:xfrm>
            <a:off x="2722374" y="2447189"/>
            <a:ext cx="695741" cy="3098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098" name="Picture 2" descr="https://psychologycabinet.files.wordpress.com/2017/02/d0bfd0b0d0bcd18fd182d0bad0b03.jpg?w=768"/>
          <p:cNvPicPr>
            <a:picLocks noChangeAspect="1" noChangeArrowheads="1"/>
          </p:cNvPicPr>
          <p:nvPr/>
        </p:nvPicPr>
        <p:blipFill>
          <a:blip r:embed="rId3" cstate="print"/>
          <a:srcRect/>
          <a:stretch>
            <a:fillRect/>
          </a:stretch>
        </p:blipFill>
        <p:spPr bwMode="auto">
          <a:xfrm>
            <a:off x="6572264" y="3286124"/>
            <a:ext cx="2357454" cy="3286148"/>
          </a:xfrm>
          <a:prstGeom prst="rect">
            <a:avLst/>
          </a:prstGeom>
          <a:noFill/>
          <a:effectLst>
            <a:glow rad="139700">
              <a:schemeClr val="accent1">
                <a:satMod val="175000"/>
                <a:alpha val="40000"/>
              </a:schemeClr>
            </a:glow>
          </a:effectLst>
        </p:spPr>
      </p:pic>
      <p:pic>
        <p:nvPicPr>
          <p:cNvPr id="29" name="Рисунок 28" descr="https://ozon-st.cdn.ngenix.net/multimedia/1014191121.jpg"/>
          <p:cNvPicPr/>
          <p:nvPr/>
        </p:nvPicPr>
        <p:blipFill>
          <a:blip r:embed="rId4"/>
          <a:srcRect/>
          <a:stretch>
            <a:fillRect/>
          </a:stretch>
        </p:blipFill>
        <p:spPr bwMode="auto">
          <a:xfrm>
            <a:off x="357158" y="3357562"/>
            <a:ext cx="2286016" cy="3214710"/>
          </a:xfrm>
          <a:prstGeom prst="rect">
            <a:avLst/>
          </a:prstGeom>
          <a:noFill/>
          <a:ln w="9525">
            <a:noFill/>
            <a:miter lim="800000"/>
            <a:headEnd/>
            <a:tailEnd/>
          </a:ln>
          <a:effectLst>
            <a:glow rad="139700">
              <a:schemeClr val="accent2">
                <a:satMod val="175000"/>
                <a:alpha val="40000"/>
              </a:schemeClr>
            </a:glow>
          </a:effectLst>
        </p:spPr>
      </p:pic>
      <p:pic>
        <p:nvPicPr>
          <p:cNvPr id="30" name="Рисунок 29" descr="https://2.bp.blogspot.com/-nzt_OnfkVM0/ULZgDYZihrI/AAAAAAAABW4/oVhHA2WAwG4/s640/%D0%B4+%D0%B7.JPG"/>
          <p:cNvPicPr/>
          <p:nvPr/>
        </p:nvPicPr>
        <p:blipFill>
          <a:blip r:embed="rId5"/>
          <a:srcRect/>
          <a:stretch>
            <a:fillRect/>
          </a:stretch>
        </p:blipFill>
        <p:spPr bwMode="auto">
          <a:xfrm>
            <a:off x="3286116" y="4786322"/>
            <a:ext cx="2786082" cy="1857388"/>
          </a:xfrm>
          <a:prstGeom prst="rect">
            <a:avLst/>
          </a:prstGeom>
          <a:noFill/>
          <a:ln w="9525">
            <a:noFill/>
            <a:miter lim="800000"/>
            <a:headEnd/>
            <a:tailEnd/>
          </a:ln>
        </p:spPr>
      </p:pic>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0" y="1071546"/>
            <a:ext cx="8929718" cy="5539978"/>
          </a:xfrm>
          <a:prstGeom prst="rect">
            <a:avLst/>
          </a:prstGeom>
          <a:noFill/>
        </p:spPr>
        <p:txBody>
          <a:bodyPr wrap="square" rtlCol="0">
            <a:spAutoFit/>
          </a:bodyPr>
          <a:lstStyle/>
          <a:p>
            <a:pPr algn="ctr"/>
            <a:r>
              <a:rPr lang="ru-RU" sz="2800" b="1" dirty="0" smtClean="0">
                <a:latin typeface="Times New Roman" pitchFamily="18" charset="0"/>
                <a:cs typeface="Times New Roman" pitchFamily="18" charset="0"/>
              </a:rPr>
              <a:t>НАПРАВЛЕНИЯ:</a:t>
            </a:r>
          </a:p>
          <a:p>
            <a:pPr lvl="0">
              <a:buFont typeface="Arial" pitchFamily="34" charset="0"/>
              <a:buChar char="•"/>
            </a:pPr>
            <a:r>
              <a:rPr lang="ru-RU" sz="2800" b="1" dirty="0" smtClean="0">
                <a:latin typeface="Times New Roman" pitchFamily="18" charset="0"/>
                <a:cs typeface="Times New Roman" pitchFamily="18" charset="0"/>
              </a:rPr>
              <a:t>объем и степень </a:t>
            </a:r>
            <a:r>
              <a:rPr lang="ru-RU" sz="2800" dirty="0" smtClean="0">
                <a:latin typeface="Times New Roman" pitchFamily="18" charset="0"/>
                <a:cs typeface="Times New Roman" pitchFamily="18" charset="0"/>
              </a:rPr>
              <a:t>сложности домашнего задания;</a:t>
            </a:r>
          </a:p>
          <a:p>
            <a:pPr lvl="0">
              <a:buFont typeface="Arial" pitchFamily="34" charset="0"/>
              <a:buChar char="•"/>
            </a:pPr>
            <a:r>
              <a:rPr lang="ru-RU" sz="2800" b="1" dirty="0" smtClean="0">
                <a:latin typeface="Times New Roman" pitchFamily="18" charset="0"/>
                <a:cs typeface="Times New Roman" pitchFamily="18" charset="0"/>
              </a:rPr>
              <a:t>своевременность фиксации </a:t>
            </a:r>
            <a:r>
              <a:rPr lang="ru-RU" sz="2800" dirty="0" smtClean="0">
                <a:latin typeface="Times New Roman" pitchFamily="18" charset="0"/>
                <a:cs typeface="Times New Roman" pitchFamily="18" charset="0"/>
              </a:rPr>
              <a:t>домашнего задания учителем в электронном журнале;</a:t>
            </a:r>
          </a:p>
          <a:p>
            <a:pPr lvl="0">
              <a:buFont typeface="Arial" pitchFamily="34" charset="0"/>
              <a:buChar char="•"/>
            </a:pPr>
            <a:r>
              <a:rPr lang="ru-RU" sz="2800" b="1" dirty="0" smtClean="0">
                <a:latin typeface="Times New Roman" pitchFamily="18" charset="0"/>
                <a:cs typeface="Times New Roman" pitchFamily="18" charset="0"/>
              </a:rPr>
              <a:t>соблюдения требований дозирования </a:t>
            </a:r>
            <a:r>
              <a:rPr lang="ru-RU" sz="2800" dirty="0" smtClean="0">
                <a:latin typeface="Times New Roman" pitchFamily="18" charset="0"/>
                <a:cs typeface="Times New Roman" pitchFamily="18" charset="0"/>
              </a:rPr>
              <a:t>и организации домашнего задания;</a:t>
            </a:r>
          </a:p>
          <a:p>
            <a:pPr lvl="0">
              <a:buFont typeface="Arial" pitchFamily="34" charset="0"/>
              <a:buChar char="•"/>
            </a:pPr>
            <a:r>
              <a:rPr lang="ru-RU" sz="2800" dirty="0" smtClean="0">
                <a:latin typeface="Times New Roman" pitchFamily="18" charset="0"/>
                <a:cs typeface="Times New Roman" pitchFamily="18" charset="0"/>
              </a:rPr>
              <a:t>определения </a:t>
            </a:r>
            <a:r>
              <a:rPr lang="ru-RU" sz="2800" b="1" dirty="0" smtClean="0">
                <a:latin typeface="Times New Roman" pitchFamily="18" charset="0"/>
                <a:cs typeface="Times New Roman" pitchFamily="18" charset="0"/>
              </a:rPr>
              <a:t>перегрузки</a:t>
            </a:r>
            <a:r>
              <a:rPr lang="ru-RU" sz="2800" dirty="0" smtClean="0">
                <a:latin typeface="Times New Roman" pitchFamily="18" charset="0"/>
                <a:cs typeface="Times New Roman" pitchFamily="18" charset="0"/>
              </a:rPr>
              <a:t> учащихся;</a:t>
            </a:r>
          </a:p>
          <a:p>
            <a:pPr lvl="0">
              <a:buFont typeface="Arial" pitchFamily="34" charset="0"/>
              <a:buChar char="•"/>
            </a:pPr>
            <a:r>
              <a:rPr lang="ru-RU" sz="2800" b="1" dirty="0" smtClean="0">
                <a:latin typeface="Times New Roman" pitchFamily="18" charset="0"/>
                <a:cs typeface="Times New Roman" pitchFamily="18" charset="0"/>
              </a:rPr>
              <a:t>методику работы </a:t>
            </a:r>
            <a:r>
              <a:rPr lang="ru-RU" sz="2800" dirty="0" smtClean="0">
                <a:latin typeface="Times New Roman" pitchFamily="18" charset="0"/>
                <a:cs typeface="Times New Roman" pitchFamily="18" charset="0"/>
              </a:rPr>
              <a:t>с домашним заданием,</a:t>
            </a:r>
          </a:p>
          <a:p>
            <a:pPr lvl="0">
              <a:buFont typeface="Arial" pitchFamily="34" charset="0"/>
              <a:buChar char="•"/>
            </a:pPr>
            <a:r>
              <a:rPr lang="ru-RU" sz="2800" dirty="0" smtClean="0">
                <a:latin typeface="Times New Roman" pitchFamily="18" charset="0"/>
                <a:cs typeface="Times New Roman" pitchFamily="18" charset="0"/>
              </a:rPr>
              <a:t>с</a:t>
            </a:r>
            <a:r>
              <a:rPr lang="ru-RU" sz="2800" b="1" dirty="0" smtClean="0">
                <a:latin typeface="Times New Roman" pitchFamily="18" charset="0"/>
                <a:cs typeface="Times New Roman" pitchFamily="18" charset="0"/>
              </a:rPr>
              <a:t>одержание </a:t>
            </a:r>
            <a:r>
              <a:rPr lang="ru-RU" sz="2800" dirty="0" smtClean="0">
                <a:latin typeface="Times New Roman" pitchFamily="18" charset="0"/>
                <a:cs typeface="Times New Roman" pitchFamily="18" charset="0"/>
              </a:rPr>
              <a:t>домашнего задания,</a:t>
            </a:r>
          </a:p>
          <a:p>
            <a:pPr lvl="0">
              <a:buFont typeface="Arial" pitchFamily="34" charset="0"/>
              <a:buChar char="•"/>
            </a:pPr>
            <a:r>
              <a:rPr lang="ru-RU" sz="2800" dirty="0" smtClean="0">
                <a:latin typeface="Times New Roman" pitchFamily="18" charset="0"/>
                <a:cs typeface="Times New Roman" pitchFamily="18" charset="0"/>
              </a:rPr>
              <a:t>владением учащимися компетенцией  </a:t>
            </a:r>
            <a:r>
              <a:rPr lang="ru-RU" sz="2800" b="1" dirty="0" smtClean="0">
                <a:latin typeface="Times New Roman" pitchFamily="18" charset="0"/>
                <a:cs typeface="Times New Roman" pitchFamily="18" charset="0"/>
              </a:rPr>
              <a:t>самоподготовки</a:t>
            </a:r>
            <a:r>
              <a:rPr lang="ru-RU" sz="2800" dirty="0" smtClean="0">
                <a:latin typeface="Times New Roman" pitchFamily="18" charset="0"/>
                <a:cs typeface="Times New Roman" pitchFamily="18" charset="0"/>
              </a:rPr>
              <a:t> при осуществлении образовательной деятельности,</a:t>
            </a:r>
          </a:p>
          <a:p>
            <a:pPr lvl="0">
              <a:buFont typeface="Arial" pitchFamily="34" charset="0"/>
              <a:buChar char="•"/>
            </a:pPr>
            <a:r>
              <a:rPr lang="ru-RU" sz="2800" dirty="0" smtClean="0">
                <a:latin typeface="Times New Roman" pitchFamily="18" charset="0"/>
                <a:cs typeface="Times New Roman" pitchFamily="18" charset="0"/>
              </a:rPr>
              <a:t>использование разных </a:t>
            </a:r>
            <a:r>
              <a:rPr lang="ru-RU" sz="2800" b="1" dirty="0" smtClean="0">
                <a:latin typeface="Times New Roman" pitchFamily="18" charset="0"/>
                <a:cs typeface="Times New Roman" pitchFamily="18" charset="0"/>
              </a:rPr>
              <a:t>видов</a:t>
            </a:r>
            <a:r>
              <a:rPr lang="ru-RU" sz="2800" dirty="0" smtClean="0">
                <a:latin typeface="Times New Roman" pitchFamily="18" charset="0"/>
                <a:cs typeface="Times New Roman" pitchFamily="18" charset="0"/>
              </a:rPr>
              <a:t> домашнего задания и др.</a:t>
            </a:r>
          </a:p>
          <a:p>
            <a:endParaRPr lang="ru-RU" dirty="0" smtClean="0"/>
          </a:p>
        </p:txBody>
      </p:sp>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8" name="Прямоугольник 7"/>
          <p:cNvSpPr/>
          <p:nvPr/>
        </p:nvSpPr>
        <p:spPr>
          <a:xfrm>
            <a:off x="2214546" y="0"/>
            <a:ext cx="6929454"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Аспекты контроля деятельности учителя по организации домашней учебной работы</a:t>
            </a:r>
            <a:endParaRPr lang="ru-RU" sz="24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pic>
        <p:nvPicPr>
          <p:cNvPr id="8" name="Рисунок 7" descr="http://newbookshop.ru/pictures/1004494901.jpg"/>
          <p:cNvPicPr/>
          <p:nvPr/>
        </p:nvPicPr>
        <p:blipFill>
          <a:blip r:embed="rId3"/>
          <a:srcRect/>
          <a:stretch>
            <a:fillRect/>
          </a:stretch>
        </p:blipFill>
        <p:spPr bwMode="auto">
          <a:xfrm>
            <a:off x="0" y="1214422"/>
            <a:ext cx="2357422" cy="3286148"/>
          </a:xfrm>
          <a:prstGeom prst="rect">
            <a:avLst/>
          </a:prstGeom>
          <a:noFill/>
          <a:ln w="9525">
            <a:noFill/>
            <a:miter lim="800000"/>
            <a:headEnd/>
            <a:tailEnd/>
          </a:ln>
        </p:spPr>
      </p:pic>
      <p:sp>
        <p:nvSpPr>
          <p:cNvPr id="9" name="Прямоугольник 8"/>
          <p:cNvSpPr/>
          <p:nvPr/>
        </p:nvSpPr>
        <p:spPr>
          <a:xfrm>
            <a:off x="428596" y="4143380"/>
            <a:ext cx="1857388" cy="357190"/>
          </a:xfrm>
          <a:prstGeom prst="rect">
            <a:avLst/>
          </a:prstGeom>
          <a:solidFill>
            <a:srgbClr val="006600"/>
          </a:solidFill>
          <a:ln>
            <a:solidFill>
              <a:srgbClr val="0066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dirty="0">
              <a:ln>
                <a:solidFill>
                  <a:schemeClr val="accent3">
                    <a:lumMod val="75000"/>
                  </a:schemeClr>
                </a:solidFill>
              </a:ln>
              <a:solidFill>
                <a:schemeClr val="accent3">
                  <a:lumMod val="50000"/>
                </a:schemeClr>
              </a:solidFill>
            </a:endParaRPr>
          </a:p>
        </p:txBody>
      </p:sp>
      <p:sp>
        <p:nvSpPr>
          <p:cNvPr id="10" name="Прямоугольник 9"/>
          <p:cNvSpPr/>
          <p:nvPr/>
        </p:nvSpPr>
        <p:spPr>
          <a:xfrm>
            <a:off x="2500298" y="1142984"/>
            <a:ext cx="6429420" cy="5429288"/>
          </a:xfrm>
          <a:prstGeom prst="rect">
            <a:avLst/>
          </a:prstGeom>
          <a:ln>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000" b="1" dirty="0" smtClean="0">
              <a:latin typeface="Times New Roman" pitchFamily="18" charset="0"/>
              <a:cs typeface="Times New Roman" pitchFamily="18" charset="0"/>
            </a:endParaRPr>
          </a:p>
          <a:p>
            <a:pPr algn="ctr"/>
            <a:endParaRPr lang="ru-RU" sz="2000" b="1" dirty="0" smtClean="0">
              <a:latin typeface="Times New Roman" pitchFamily="18" charset="0"/>
              <a:cs typeface="Times New Roman" pitchFamily="18" charset="0"/>
            </a:endParaRPr>
          </a:p>
          <a:p>
            <a:pPr algn="ctr"/>
            <a:endParaRPr lang="ru-RU" sz="2000" b="1" dirty="0" smtClean="0">
              <a:latin typeface="Times New Roman" pitchFamily="18" charset="0"/>
              <a:cs typeface="Times New Roman" pitchFamily="18" charset="0"/>
            </a:endParaRPr>
          </a:p>
          <a:p>
            <a:pPr algn="ctr"/>
            <a:r>
              <a:rPr lang="ru-RU" sz="2000" b="1" dirty="0" smtClean="0">
                <a:latin typeface="Times New Roman" pitchFamily="18" charset="0"/>
                <a:cs typeface="Times New Roman" pitchFamily="18" charset="0"/>
              </a:rPr>
              <a:t>Методика проведения                                                                      Дня диагностики, регулирования и коррекции (ДРК)</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по проблеме «Дозировка домашних заданий»</a:t>
            </a:r>
          </a:p>
          <a:p>
            <a:pPr algn="ctr"/>
            <a:r>
              <a:rPr lang="ru-RU" sz="2000" dirty="0" smtClean="0">
                <a:latin typeface="Times New Roman" pitchFamily="18" charset="0"/>
                <a:cs typeface="Times New Roman" pitchFamily="18" charset="0"/>
              </a:rPr>
              <a:t>(П. И. Третьяков)</a:t>
            </a:r>
          </a:p>
          <a:p>
            <a:pPr algn="ctr"/>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ЦЕЛЬ</a:t>
            </a:r>
            <a:r>
              <a:rPr lang="ru-RU" sz="2000" dirty="0" smtClean="0">
                <a:latin typeface="Times New Roman" pitchFamily="18" charset="0"/>
                <a:cs typeface="Times New Roman" pitchFamily="18" charset="0"/>
              </a:rPr>
              <a:t>: выявить состояние и уровень дозирования домашних заданий в 7 классе. </a:t>
            </a:r>
          </a:p>
          <a:p>
            <a:r>
              <a:rPr lang="ru-RU" sz="2000" b="1" dirty="0" smtClean="0">
                <a:latin typeface="Times New Roman" pitchFamily="18" charset="0"/>
                <a:cs typeface="Times New Roman" pitchFamily="18" charset="0"/>
              </a:rPr>
              <a:t>ЗАДАЧИ:</a:t>
            </a:r>
          </a:p>
          <a:p>
            <a:pPr lvl="0"/>
            <a:r>
              <a:rPr lang="ru-RU" sz="2000" dirty="0" smtClean="0">
                <a:latin typeface="Times New Roman" pitchFamily="18" charset="0"/>
                <a:cs typeface="Times New Roman" pitchFamily="18" charset="0"/>
              </a:rPr>
              <a:t>определить состояние дозирования домашних заданий;</a:t>
            </a:r>
          </a:p>
          <a:p>
            <a:pPr lvl="0"/>
            <a:r>
              <a:rPr lang="ru-RU" sz="2000" dirty="0" smtClean="0">
                <a:latin typeface="Times New Roman" pitchFamily="18" charset="0"/>
                <a:cs typeface="Times New Roman" pitchFamily="18" charset="0"/>
              </a:rPr>
              <a:t>оценить и выявить тенденции дозирования домашних заданий;</a:t>
            </a:r>
          </a:p>
          <a:p>
            <a:pPr lvl="0"/>
            <a:r>
              <a:rPr lang="ru-RU" sz="2000" dirty="0" smtClean="0">
                <a:latin typeface="Times New Roman" pitchFamily="18" charset="0"/>
                <a:cs typeface="Times New Roman" pitchFamily="18" charset="0"/>
              </a:rPr>
              <a:t>наметить управленческие решения по регулированию и коррекции объема домашних заданий.</a:t>
            </a:r>
          </a:p>
          <a:p>
            <a:r>
              <a:rPr lang="ru-RU" sz="2000" b="1" dirty="0" smtClean="0">
                <a:latin typeface="Times New Roman" pitchFamily="18" charset="0"/>
                <a:cs typeface="Times New Roman" pitchFamily="18" charset="0"/>
              </a:rPr>
              <a:t>ОБЪЕКТ ИССЛЕДОВАНИЯ: </a:t>
            </a:r>
            <a:r>
              <a:rPr lang="ru-RU" sz="2000" dirty="0" smtClean="0">
                <a:latin typeface="Times New Roman" pitchFamily="18" charset="0"/>
                <a:cs typeface="Times New Roman" pitchFamily="18" charset="0"/>
              </a:rPr>
              <a:t>условия и факторы, определяющие дозирование домашних заданий.</a:t>
            </a:r>
          </a:p>
          <a:p>
            <a:endParaRPr lang="ru-RU" dirty="0" smtClean="0"/>
          </a:p>
          <a:p>
            <a:endParaRPr lang="ru-RU" dirty="0" smtClean="0"/>
          </a:p>
          <a:p>
            <a:endParaRPr lang="ru-RU" dirty="0" smtClean="0"/>
          </a:p>
          <a:p>
            <a:endParaRPr lang="ru-RU" dirty="0" smtClean="0"/>
          </a:p>
          <a:p>
            <a:endParaRPr lang="ru-RU" dirty="0" smtClean="0"/>
          </a:p>
          <a:p>
            <a:pPr algn="ctr"/>
            <a:endParaRPr lang="ru-RU" dirty="0"/>
          </a:p>
        </p:txBody>
      </p:sp>
      <p:sp>
        <p:nvSpPr>
          <p:cNvPr id="11" name="Прямоугольник 10"/>
          <p:cNvSpPr/>
          <p:nvPr/>
        </p:nvSpPr>
        <p:spPr>
          <a:xfrm>
            <a:off x="2428860" y="0"/>
            <a:ext cx="6500858" cy="707886"/>
          </a:xfrm>
          <a:prstGeom prst="rect">
            <a:avLst/>
          </a:prstGeom>
        </p:spPr>
        <p:txBody>
          <a:bodyPr wrap="square">
            <a:spAutoFit/>
          </a:bodyPr>
          <a:lstStyle/>
          <a:p>
            <a:pPr algn="ctr"/>
            <a:r>
              <a:rPr lang="ru-RU" sz="2000" b="1" dirty="0" smtClean="0">
                <a:latin typeface="Times New Roman" panose="02020603050405020304" pitchFamily="18" charset="0"/>
                <a:cs typeface="Times New Roman" panose="02020603050405020304" pitchFamily="18" charset="0"/>
              </a:rPr>
              <a:t>Аспекты контроля деятельности учителя по организации домашней учебной работы</a:t>
            </a:r>
            <a:endParaRPr lang="ru-RU" sz="20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10" name="Прямоугольник 9"/>
          <p:cNvSpPr/>
          <p:nvPr/>
        </p:nvSpPr>
        <p:spPr>
          <a:xfrm>
            <a:off x="0" y="1142984"/>
            <a:ext cx="9144000" cy="5429288"/>
          </a:xfrm>
          <a:prstGeom prst="rect">
            <a:avLst/>
          </a:prstGeom>
          <a:ln>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latin typeface="Times New Roman" pitchFamily="18" charset="0"/>
                <a:cs typeface="Times New Roman" pitchFamily="18" charset="0"/>
              </a:rPr>
              <a:t>Мнения учителей о роли домашнего задания</a:t>
            </a:r>
            <a:endParaRPr lang="ru-RU"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(по данным Интернет-ресурсов)</a:t>
            </a: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Домашнее задание необходимо. Оно дисциплинирует учащихся, приучает их к самостоятельности. </a:t>
            </a:r>
          </a:p>
          <a:p>
            <a:pPr>
              <a:buFont typeface="Arial" pitchFamily="34" charset="0"/>
              <a:buChar char="•"/>
            </a:pP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Домашнее задание не должно быть "наказанием" для ребенка. Творческие домашние задания, интересные формы дают более прочный результат, развивают самостоятельность учащихся. </a:t>
            </a:r>
          </a:p>
          <a:p>
            <a:pPr>
              <a:buFont typeface="Arial" pitchFamily="34" charset="0"/>
              <a:buChar char="•"/>
            </a:pP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Роль домашних заданий ясна. Домашнее задание ребёнок выполняет легче, когда он его понимает, и оно ему  интересно.</a:t>
            </a:r>
          </a:p>
          <a:p>
            <a:pPr>
              <a:buFont typeface="Arial" pitchFamily="34" charset="0"/>
              <a:buChar char="•"/>
            </a:pP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Выполнению домашней  работы надо учить, за неё надо ребёнка поощрять, её надо обсуждать перед классом, задания должны способствовать росту самостоятельности ребёнка, работа должна быть интересной и творческой. </a:t>
            </a:r>
          </a:p>
          <a:p>
            <a:pPr>
              <a:buFont typeface="Arial" pitchFamily="34" charset="0"/>
              <a:buChar char="•"/>
            </a:pPr>
            <a:endParaRPr lang="ru-RU" dirty="0" smtClean="0">
              <a:latin typeface="Times New Roman" pitchFamily="18" charset="0"/>
              <a:cs typeface="Times New Roman" pitchFamily="18" charset="0"/>
            </a:endParaRPr>
          </a:p>
          <a:p>
            <a:pPr>
              <a:buFont typeface="Arial" pitchFamily="34" charset="0"/>
              <a:buChar char="•"/>
            </a:pPr>
            <a:r>
              <a:rPr lang="ru-RU" dirty="0" smtClean="0">
                <a:latin typeface="Times New Roman" pitchFamily="18" charset="0"/>
                <a:cs typeface="Times New Roman" pitchFamily="18" charset="0"/>
              </a:rPr>
              <a:t>Домашнее задание необходимо именно для того, чтобы ребёнок не "отключился", а смог повторить и закрепить изученный материал. Но домашнее задание должно быть посильно для ребёнка, ибо мы его задаём именно для ученика, а не для его родителей.</a:t>
            </a:r>
            <a:endParaRPr lang="ru-RU" dirty="0">
              <a:latin typeface="Times New Roman" pitchFamily="18" charset="0"/>
              <a:cs typeface="Times New Roman" pitchFamily="18" charset="0"/>
            </a:endParaRPr>
          </a:p>
        </p:txBody>
      </p:sp>
      <p:sp>
        <p:nvSpPr>
          <p:cNvPr id="11" name="Прямоугольник 10"/>
          <p:cNvSpPr/>
          <p:nvPr/>
        </p:nvSpPr>
        <p:spPr>
          <a:xfrm>
            <a:off x="2643142" y="214290"/>
            <a:ext cx="6500858" cy="523220"/>
          </a:xfrm>
          <a:prstGeom prst="rect">
            <a:avLst/>
          </a:prstGeom>
        </p:spPr>
        <p:txBody>
          <a:bodyPr wrap="square">
            <a:spAutoFit/>
          </a:bodyPr>
          <a:lstStyle/>
          <a:p>
            <a:pPr algn="ctr"/>
            <a:r>
              <a:rPr lang="ru-RU" sz="2800" b="1" dirty="0" smtClean="0">
                <a:latin typeface="Times New Roman" panose="02020603050405020304" pitchFamily="18" charset="0"/>
                <a:cs typeface="Times New Roman" panose="02020603050405020304" pitchFamily="18" charset="0"/>
              </a:rPr>
              <a:t>Заключение</a:t>
            </a:r>
            <a:endParaRPr lang="ru-RU" sz="28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51520" y="1196752"/>
            <a:ext cx="8640960" cy="4893647"/>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Введение</a:t>
            </a:r>
          </a:p>
          <a:p>
            <a:endParaRPr lang="ru-RU" sz="2400" b="1"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1.Основные требования к организации и дозированию домашнего задания обучающихся.</a:t>
            </a: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2.Методические  аспекты организации и дозирования домашней работы.</a:t>
            </a:r>
          </a:p>
          <a:p>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3.Основные аспекты контроля деятельности учителя по организации	 домашней учебной работы в образовательной организации</a:t>
            </a:r>
            <a:r>
              <a:rPr lang="ru-RU" sz="2400" dirty="0" smtClean="0">
                <a:latin typeface="Times New Roman" panose="02020603050405020304" pitchFamily="18" charset="0"/>
                <a:cs typeface="Times New Roman" panose="02020603050405020304" pitchFamily="18" charset="0"/>
              </a:rPr>
              <a:t>.</a:t>
            </a: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Заключение</a:t>
            </a:r>
            <a:endParaRPr lang="ru-RU" sz="24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357961" y="226874"/>
            <a:ext cx="8776514" cy="954107"/>
          </a:xfrm>
          <a:prstGeom prst="rect">
            <a:avLst/>
          </a:prstGeom>
          <a:noFill/>
        </p:spPr>
        <p:txBody>
          <a:bodyPr wrap="square" rtlCol="0">
            <a:spAutoFit/>
          </a:bodyPr>
          <a:lstStyle/>
          <a:p>
            <a:pPr algn="ctr"/>
            <a:endParaRPr lang="ru-RU" sz="2800" b="1" dirty="0" smtClean="0">
              <a:solidFill>
                <a:schemeClr val="tx2"/>
              </a:solidFill>
              <a:latin typeface="Times New Roman" pitchFamily="18" charset="0"/>
              <a:cs typeface="Times New Roman" pitchFamily="18" charset="0"/>
            </a:endParaRPr>
          </a:p>
          <a:p>
            <a:pPr algn="ctr"/>
            <a:endParaRPr lang="ru-RU" sz="2800" b="1" dirty="0">
              <a:solidFill>
                <a:schemeClr val="tx2"/>
              </a:solidFill>
              <a:latin typeface="Times New Roman" pitchFamily="18" charset="0"/>
              <a:cs typeface="Times New Roman" pitchFamily="18" charset="0"/>
            </a:endParaRPr>
          </a:p>
        </p:txBody>
      </p:sp>
      <p:sp>
        <p:nvSpPr>
          <p:cNvPr id="8" name="Прямоугольник 7"/>
          <p:cNvSpPr/>
          <p:nvPr/>
        </p:nvSpPr>
        <p:spPr>
          <a:xfrm>
            <a:off x="1357290" y="357166"/>
            <a:ext cx="7000924"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Методические  аспекты организации </a:t>
            </a:r>
          </a:p>
          <a:p>
            <a:pPr algn="ctr"/>
            <a:r>
              <a:rPr lang="ru-RU" sz="2400" b="1" dirty="0" smtClean="0">
                <a:latin typeface="Times New Roman" panose="02020603050405020304" pitchFamily="18" charset="0"/>
                <a:cs typeface="Times New Roman" panose="02020603050405020304" pitchFamily="18" charset="0"/>
              </a:rPr>
              <a:t>домашней учебной работы  обучающихся</a:t>
            </a:r>
            <a:endParaRPr lang="ru-RU" sz="2400" b="1" dirty="0"/>
          </a:p>
        </p:txBody>
      </p:sp>
    </p:spTree>
    <p:extLst>
      <p:ext uri="{BB962C8B-B14F-4D97-AF65-F5344CB8AC3E}">
        <p14:creationId xmlns:p14="http://schemas.microsoft.com/office/powerpoint/2010/main" val="1427363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 y="928670"/>
            <a:ext cx="9134475" cy="6001643"/>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Проблемы:</a:t>
            </a:r>
          </a:p>
          <a:p>
            <a:pPr lvl="0"/>
            <a:r>
              <a:rPr lang="ru-RU" sz="2400" dirty="0" smtClean="0">
                <a:latin typeface="Times New Roman" panose="02020603050405020304" pitchFamily="18" charset="0"/>
                <a:cs typeface="Times New Roman" panose="02020603050405020304" pitchFamily="18" charset="0"/>
              </a:rPr>
              <a:t>	-необоснованные </a:t>
            </a:r>
            <a:r>
              <a:rPr lang="ru-RU" sz="2400" b="1" dirty="0">
                <a:latin typeface="Times New Roman" panose="02020603050405020304" pitchFamily="18" charset="0"/>
                <a:cs typeface="Times New Roman" panose="02020603050405020304" pitchFamily="18" charset="0"/>
              </a:rPr>
              <a:t>перегрузки</a:t>
            </a:r>
            <a:r>
              <a:rPr lang="ru-RU" sz="2400" dirty="0">
                <a:latin typeface="Times New Roman" panose="02020603050405020304" pitchFamily="18" charset="0"/>
                <a:cs typeface="Times New Roman" panose="02020603050405020304" pitchFamily="18" charset="0"/>
              </a:rPr>
              <a:t> обучающихся по объему задаваемых домашних заданий, в том числе на каникулярное время.</a:t>
            </a:r>
          </a:p>
          <a:p>
            <a:pPr lvl="0"/>
            <a:r>
              <a:rPr lang="ru-RU" sz="2400" dirty="0" smtClean="0">
                <a:latin typeface="Times New Roman" panose="02020603050405020304" pitchFamily="18" charset="0"/>
                <a:cs typeface="Times New Roman" panose="02020603050405020304" pitchFamily="18" charset="0"/>
              </a:rPr>
              <a:t>	-</a:t>
            </a:r>
            <a:r>
              <a:rPr lang="ru-RU" sz="2400" b="1" dirty="0" err="1" smtClean="0">
                <a:latin typeface="Times New Roman" panose="02020603050405020304" pitchFamily="18" charset="0"/>
                <a:cs typeface="Times New Roman" panose="02020603050405020304" pitchFamily="18" charset="0"/>
              </a:rPr>
              <a:t>несформированность</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у школьников соответствующих </a:t>
            </a:r>
            <a:r>
              <a:rPr lang="ru-RU" sz="2400" b="1" dirty="0">
                <a:latin typeface="Times New Roman" panose="02020603050405020304" pitchFamily="18" charset="0"/>
                <a:cs typeface="Times New Roman" panose="02020603050405020304" pitchFamily="18" charset="0"/>
              </a:rPr>
              <a:t>умений</a:t>
            </a:r>
            <a:r>
              <a:rPr lang="ru-RU" sz="2400" dirty="0">
                <a:latin typeface="Times New Roman" panose="02020603050405020304" pitchFamily="18" charset="0"/>
                <a:cs typeface="Times New Roman" panose="02020603050405020304" pitchFamily="18" charset="0"/>
              </a:rPr>
              <a:t> работы с домашними </a:t>
            </a:r>
            <a:r>
              <a:rPr lang="ru-RU" sz="2400" dirty="0" smtClean="0">
                <a:latin typeface="Times New Roman" panose="02020603050405020304" pitchFamily="18" charset="0"/>
                <a:cs typeface="Times New Roman" panose="02020603050405020304" pitchFamily="18" charset="0"/>
              </a:rPr>
              <a:t>заданиями;</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 </a:t>
            </a:r>
            <a:r>
              <a:rPr lang="ru-RU" sz="2400" b="1" dirty="0" smtClean="0">
                <a:latin typeface="Times New Roman" panose="02020603050405020304" pitchFamily="18" charset="0"/>
                <a:cs typeface="Times New Roman" panose="02020603050405020304" pitchFamily="18" charset="0"/>
              </a:rPr>
              <a:t>невыполнение</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школьниками домашнего </a:t>
            </a:r>
            <a:r>
              <a:rPr lang="ru-RU" sz="2400" dirty="0" smtClean="0">
                <a:latin typeface="Times New Roman" panose="02020603050405020304" pitchFamily="18" charset="0"/>
                <a:cs typeface="Times New Roman" panose="02020603050405020304" pitchFamily="18" charset="0"/>
              </a:rPr>
              <a:t>задания;</a:t>
            </a:r>
          </a:p>
          <a:p>
            <a:pPr lvl="0"/>
            <a:r>
              <a:rPr lang="ru-RU" sz="2400" dirty="0" smtClean="0">
                <a:latin typeface="Times New Roman" panose="02020603050405020304" pitchFamily="18" charset="0"/>
                <a:cs typeface="Times New Roman" panose="02020603050405020304" pitchFamily="18" charset="0"/>
              </a:rPr>
              <a:t>	-практика </a:t>
            </a:r>
            <a:r>
              <a:rPr lang="ru-RU" sz="2400" dirty="0">
                <a:latin typeface="Times New Roman" panose="02020603050405020304" pitchFamily="18" charset="0"/>
                <a:cs typeface="Times New Roman" panose="02020603050405020304" pitchFamily="18" charset="0"/>
              </a:rPr>
              <a:t>задавать домашнее задание </a:t>
            </a:r>
            <a:r>
              <a:rPr lang="ru-RU" sz="2400" b="1" dirty="0">
                <a:latin typeface="Times New Roman" panose="02020603050405020304" pitchFamily="18" charset="0"/>
                <a:cs typeface="Times New Roman" panose="02020603050405020304" pitchFamily="18" charset="0"/>
              </a:rPr>
              <a:t>без предварительного изучения </a:t>
            </a:r>
            <a:endParaRPr lang="ru-RU" sz="2400" b="1" dirty="0" smtClean="0">
              <a:latin typeface="Times New Roman" panose="02020603050405020304" pitchFamily="18" charset="0"/>
              <a:cs typeface="Times New Roman" panose="02020603050405020304" pitchFamily="18" charset="0"/>
            </a:endParaRPr>
          </a:p>
          <a:p>
            <a:pPr lvl="0"/>
            <a:r>
              <a:rPr lang="ru-RU" sz="2400" dirty="0" smtClean="0">
                <a:latin typeface="Times New Roman" panose="02020603050405020304" pitchFamily="18" charset="0"/>
                <a:cs typeface="Times New Roman" panose="02020603050405020304" pitchFamily="18" charset="0"/>
              </a:rPr>
              <a:t>теоретического </a:t>
            </a:r>
            <a:r>
              <a:rPr lang="ru-RU" sz="2400" dirty="0">
                <a:latin typeface="Times New Roman" panose="02020603050405020304" pitchFamily="18" charset="0"/>
                <a:cs typeface="Times New Roman" panose="02020603050405020304" pitchFamily="18" charset="0"/>
              </a:rPr>
              <a:t>и/или практического учебного материала, на котором основаны эти </a:t>
            </a:r>
            <a:r>
              <a:rPr lang="ru-RU" sz="2400" dirty="0" smtClean="0">
                <a:latin typeface="Times New Roman" panose="02020603050405020304" pitchFamily="18" charset="0"/>
                <a:cs typeface="Times New Roman" panose="02020603050405020304" pitchFamily="18" charset="0"/>
              </a:rPr>
              <a:t>задания; </a:t>
            </a:r>
          </a:p>
          <a:p>
            <a:pPr lvl="0"/>
            <a:r>
              <a:rPr lang="ru-RU" sz="2400" dirty="0" smtClean="0">
                <a:latin typeface="Times New Roman" panose="02020603050405020304" pitchFamily="18" charset="0"/>
                <a:cs typeface="Times New Roman" panose="02020603050405020304" pitchFamily="18" charset="0"/>
              </a:rPr>
              <a:t>	- отсутствие у родителей  </a:t>
            </a:r>
            <a:r>
              <a:rPr lang="ru-RU" sz="2400" b="1" dirty="0" smtClean="0">
                <a:latin typeface="Times New Roman" panose="02020603050405020304" pitchFamily="18" charset="0"/>
                <a:cs typeface="Times New Roman" panose="02020603050405020304" pitchFamily="18" charset="0"/>
              </a:rPr>
              <a:t>информации </a:t>
            </a:r>
            <a:r>
              <a:rPr lang="ru-RU" sz="2400" b="1" dirty="0">
                <a:latin typeface="Times New Roman" panose="02020603050405020304" pitchFamily="18" charset="0"/>
                <a:cs typeface="Times New Roman" panose="02020603050405020304" pitchFamily="18" charset="0"/>
              </a:rPr>
              <a:t>о дозировке и </a:t>
            </a:r>
            <a:r>
              <a:rPr lang="ru-RU" sz="2400" b="1" dirty="0" smtClean="0">
                <a:latin typeface="Times New Roman" panose="02020603050405020304" pitchFamily="18" charset="0"/>
                <a:cs typeface="Times New Roman" panose="02020603050405020304" pitchFamily="18" charset="0"/>
              </a:rPr>
              <a:t>требованиях </a:t>
            </a:r>
            <a:r>
              <a:rPr lang="ru-RU" sz="2400" dirty="0" smtClean="0">
                <a:latin typeface="Times New Roman" panose="02020603050405020304" pitchFamily="18" charset="0"/>
                <a:cs typeface="Times New Roman" panose="02020603050405020304" pitchFamily="18" charset="0"/>
              </a:rPr>
              <a:t>к домашнему заданию;.</a:t>
            </a:r>
            <a:endParaRPr lang="ru-RU" sz="2400" dirty="0">
              <a:latin typeface="Times New Roman" panose="02020603050405020304" pitchFamily="18" charset="0"/>
              <a:cs typeface="Times New Roman" panose="02020603050405020304" pitchFamily="18" charset="0"/>
            </a:endParaRPr>
          </a:p>
          <a:p>
            <a:pPr lvl="0"/>
            <a:r>
              <a:rPr lang="ru-RU" sz="2400" dirty="0" smtClean="0">
                <a:latin typeface="Times New Roman" panose="02020603050405020304" pitchFamily="18" charset="0"/>
                <a:cs typeface="Times New Roman" panose="02020603050405020304" pitchFamily="18" charset="0"/>
              </a:rPr>
              <a:t>	- на </a:t>
            </a:r>
            <a:r>
              <a:rPr lang="ru-RU" sz="2400" dirty="0">
                <a:latin typeface="Times New Roman" panose="02020603050405020304" pitchFamily="18" charset="0"/>
                <a:cs typeface="Times New Roman" panose="02020603050405020304" pitchFamily="18" charset="0"/>
              </a:rPr>
              <a:t>уроках </a:t>
            </a:r>
            <a:r>
              <a:rPr lang="ru-RU" sz="2400" dirty="0" smtClean="0">
                <a:latin typeface="Times New Roman" panose="02020603050405020304" pitchFamily="18" charset="0"/>
                <a:cs typeface="Times New Roman" panose="02020603050405020304" pitchFamily="18" charset="0"/>
              </a:rPr>
              <a:t>не </a:t>
            </a:r>
            <a:r>
              <a:rPr lang="ru-RU" sz="2400" dirty="0">
                <a:latin typeface="Times New Roman" panose="02020603050405020304" pitchFamily="18" charset="0"/>
                <a:cs typeface="Times New Roman" panose="02020603050405020304" pitchFamily="18" charset="0"/>
              </a:rPr>
              <a:t>ведется работа по </a:t>
            </a:r>
            <a:r>
              <a:rPr lang="ru-RU" sz="2400" b="1" dirty="0">
                <a:latin typeface="Times New Roman" panose="02020603050405020304" pitchFamily="18" charset="0"/>
                <a:cs typeface="Times New Roman" panose="02020603050405020304" pitchFamily="18" charset="0"/>
              </a:rPr>
              <a:t>подготовке учащихся к выполнению</a:t>
            </a:r>
            <a:r>
              <a:rPr lang="ru-RU" sz="2400" dirty="0">
                <a:latin typeface="Times New Roman" panose="02020603050405020304" pitchFamily="18" charset="0"/>
                <a:cs typeface="Times New Roman" panose="02020603050405020304" pitchFamily="18" charset="0"/>
              </a:rPr>
              <a:t> домашнего </a:t>
            </a:r>
            <a:r>
              <a:rPr lang="ru-RU" sz="2400" dirty="0" smtClean="0">
                <a:latin typeface="Times New Roman" panose="02020603050405020304" pitchFamily="18" charset="0"/>
                <a:cs typeface="Times New Roman" panose="02020603050405020304" pitchFamily="18" charset="0"/>
              </a:rPr>
              <a:t>задания, </a:t>
            </a:r>
            <a:r>
              <a:rPr lang="ru-RU" sz="2400" dirty="0">
                <a:latin typeface="Times New Roman" panose="02020603050405020304" pitchFamily="18" charset="0"/>
                <a:cs typeface="Times New Roman" panose="02020603050405020304" pitchFamily="18" charset="0"/>
              </a:rPr>
              <a:t>не разбираются типичные ошибки и недочеты.</a:t>
            </a:r>
          </a:p>
          <a:p>
            <a:pPr lvl="0"/>
            <a:r>
              <a:rPr lang="ru-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411760" y="48409"/>
            <a:ext cx="6722715" cy="400110"/>
          </a:xfrm>
          <a:prstGeom prst="rect">
            <a:avLst/>
          </a:prstGeom>
          <a:noFill/>
        </p:spPr>
        <p:txBody>
          <a:bodyPr wrap="square" rtlCol="0">
            <a:spAutoFit/>
          </a:bodyPr>
          <a:lstStyle/>
          <a:p>
            <a:pPr algn="ctr"/>
            <a:endParaRPr lang="ru-RU" sz="2000" b="1"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571472" y="285728"/>
            <a:ext cx="6858016" cy="523220"/>
          </a:xfrm>
          <a:prstGeom prst="rect">
            <a:avLst/>
          </a:prstGeom>
        </p:spPr>
        <p:txBody>
          <a:bodyPr wrap="square">
            <a:spAutoFit/>
          </a:bodyPr>
          <a:lstStyle/>
          <a:p>
            <a:pPr algn="ctr"/>
            <a:r>
              <a:rPr lang="ru-RU" sz="2800" b="1" dirty="0" smtClean="0">
                <a:latin typeface="Times New Roman" panose="02020603050405020304" pitchFamily="18" charset="0"/>
                <a:cs typeface="Times New Roman" panose="02020603050405020304" pitchFamily="18" charset="0"/>
              </a:rPr>
              <a:t>Введение</a:t>
            </a:r>
            <a:endParaRPr lang="ru-RU" sz="2800" b="1" dirty="0"/>
          </a:p>
        </p:txBody>
      </p:sp>
    </p:spTree>
    <p:extLst>
      <p:ext uri="{BB962C8B-B14F-4D97-AF65-F5344CB8AC3E}">
        <p14:creationId xmlns:p14="http://schemas.microsoft.com/office/powerpoint/2010/main" val="184069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68545" y="1076970"/>
            <a:ext cx="8776514" cy="6063198"/>
          </a:xfrm>
          <a:prstGeom prst="rect">
            <a:avLst/>
          </a:prstGeom>
          <a:noFill/>
        </p:spPr>
        <p:txBody>
          <a:bodyPr wrap="square" rtlCol="0">
            <a:spAutoFit/>
          </a:bodyPr>
          <a:lstStyle/>
          <a:p>
            <a:pPr algn="ctr"/>
            <a:endParaRPr lang="ru-RU" sz="2800" dirty="0" smtClean="0">
              <a:solidFill>
                <a:schemeClr val="tx2"/>
              </a:solidFill>
              <a:latin typeface="Times New Roman" pitchFamily="18" charset="0"/>
              <a:cs typeface="Times New Roman" pitchFamily="18" charset="0"/>
            </a:endParaRPr>
          </a:p>
          <a:p>
            <a:pPr algn="ctr"/>
            <a:endParaRPr lang="ru-RU" sz="2800" dirty="0">
              <a:solidFill>
                <a:schemeClr val="tx2"/>
              </a:solidFill>
              <a:latin typeface="Times New Roman" pitchFamily="18" charset="0"/>
              <a:cs typeface="Times New Roman" pitchFamily="18" charset="0"/>
            </a:endParaRPr>
          </a:p>
          <a:p>
            <a:pPr algn="ctr"/>
            <a:endParaRPr lang="ru-RU" sz="2800" dirty="0" smtClean="0">
              <a:solidFill>
                <a:schemeClr val="tx2"/>
              </a:solidFill>
              <a:latin typeface="Times New Roman" pitchFamily="18" charset="0"/>
              <a:cs typeface="Times New Roman" pitchFamily="18" charset="0"/>
            </a:endParaRPr>
          </a:p>
          <a:p>
            <a:pPr algn="ctr"/>
            <a:endParaRPr lang="ru-RU" sz="2800" dirty="0">
              <a:solidFill>
                <a:schemeClr val="tx2"/>
              </a:solidFill>
              <a:latin typeface="Times New Roman" pitchFamily="18" charset="0"/>
              <a:cs typeface="Times New Roman" pitchFamily="18" charset="0"/>
            </a:endParaRPr>
          </a:p>
          <a:p>
            <a:pPr algn="ctr"/>
            <a:endParaRPr lang="ru-RU" sz="2800" dirty="0" smtClean="0">
              <a:solidFill>
                <a:schemeClr val="tx2"/>
              </a:solidFill>
              <a:latin typeface="Times New Roman" pitchFamily="18" charset="0"/>
              <a:cs typeface="Times New Roman" pitchFamily="18" charset="0"/>
            </a:endParaRPr>
          </a:p>
          <a:p>
            <a:pPr algn="ctr"/>
            <a:endParaRPr lang="ru-RU" sz="2800" b="1" dirty="0" smtClean="0">
              <a:solidFill>
                <a:schemeClr val="tx2"/>
              </a:solidFill>
              <a:latin typeface="Times New Roman" pitchFamily="18" charset="0"/>
              <a:cs typeface="Times New Roman" pitchFamily="18" charset="0"/>
            </a:endParaRPr>
          </a:p>
          <a:p>
            <a:pPr algn="ctr"/>
            <a:endParaRPr lang="ru-RU" sz="2400" b="1" dirty="0" smtClean="0">
              <a:solidFill>
                <a:schemeClr val="tx2"/>
              </a:solidFill>
              <a:latin typeface="Times New Roman" pitchFamily="18" charset="0"/>
              <a:cs typeface="Times New Roman" pitchFamily="18" charset="0"/>
            </a:endParaRPr>
          </a:p>
          <a:p>
            <a:pPr algn="ctr"/>
            <a:r>
              <a:rPr lang="ru-RU" sz="2400" b="1" dirty="0" smtClean="0">
                <a:solidFill>
                  <a:schemeClr val="tx2"/>
                </a:solidFill>
                <a:latin typeface="Times New Roman" pitchFamily="18" charset="0"/>
                <a:cs typeface="Times New Roman" pitchFamily="18" charset="0"/>
              </a:rPr>
              <a:t>Нормативно  - правовая база:</a:t>
            </a:r>
          </a:p>
          <a:p>
            <a:pPr algn="just"/>
            <a:r>
              <a:rPr lang="ru-RU" sz="2400" dirty="0" smtClean="0">
                <a:latin typeface="Times New Roman" pitchFamily="18" charset="0"/>
                <a:cs typeface="Times New Roman" pitchFamily="18" charset="0"/>
              </a:rPr>
              <a:t>1.Конвенция о правах ребенка.</a:t>
            </a:r>
          </a:p>
          <a:p>
            <a:pPr algn="just"/>
            <a:r>
              <a:rPr lang="ru-RU" sz="2400" dirty="0" smtClean="0">
                <a:latin typeface="Times New Roman" pitchFamily="18" charset="0"/>
                <a:cs typeface="Times New Roman" pitchFamily="18" charset="0"/>
              </a:rPr>
              <a:t>2.Федеральный закон от 29.12.2012 «Об образовании в Российской Федерации» (с изменениями).</a:t>
            </a:r>
          </a:p>
          <a:p>
            <a:r>
              <a:rPr lang="ru-RU" sz="2400" dirty="0" smtClean="0">
                <a:latin typeface="Times New Roman" pitchFamily="18" charset="0"/>
                <a:cs typeface="Times New Roman" pitchFamily="18" charset="0"/>
              </a:rPr>
              <a:t>3.СанПиН </a:t>
            </a:r>
            <a:r>
              <a:rPr lang="ru-RU" sz="2400" dirty="0">
                <a:latin typeface="Times New Roman" panose="02020603050405020304" pitchFamily="18" charset="0"/>
                <a:cs typeface="Times New Roman" panose="02020603050405020304" pitchFamily="18" charset="0"/>
              </a:rPr>
              <a:t>2.4.2.2821-10 "Санитарно-эпидемиологические требования к условиям и организации обучения в общеобразовательных учреждениях" (с </a:t>
            </a:r>
            <a:r>
              <a:rPr lang="ru-RU" sz="2400" dirty="0" smtClean="0">
                <a:latin typeface="Times New Roman" panose="02020603050405020304" pitchFamily="18" charset="0"/>
                <a:cs typeface="Times New Roman" panose="02020603050405020304" pitchFamily="18" charset="0"/>
              </a:rPr>
              <a:t>изменениями)</a:t>
            </a:r>
            <a:endParaRPr lang="ru-RU" sz="2400" dirty="0">
              <a:latin typeface="Times New Roman" panose="02020603050405020304" pitchFamily="18" charset="0"/>
              <a:cs typeface="Times New Roman" panose="02020603050405020304" pitchFamily="18" charset="0"/>
            </a:endParaRPr>
          </a:p>
          <a:p>
            <a:pPr algn="just"/>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5" name="Прямоугольник 4"/>
          <p:cNvSpPr/>
          <p:nvPr/>
        </p:nvSpPr>
        <p:spPr>
          <a:xfrm>
            <a:off x="2195513" y="1142984"/>
            <a:ext cx="6764744" cy="2574048"/>
          </a:xfrm>
          <a:prstGeom prst="rect">
            <a:avLst/>
          </a:prstGeom>
          <a:scene3d>
            <a:camera prst="orthographicFront"/>
            <a:lightRig rig="threePt" dir="t"/>
          </a:scene3d>
          <a:sp3d>
            <a:bevelT prst="angl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000" b="1" i="1" dirty="0" smtClean="0">
                <a:latin typeface="Times New Roman" panose="02020603050405020304" pitchFamily="18" charset="0"/>
                <a:cs typeface="Times New Roman" panose="02020603050405020304" pitchFamily="18" charset="0"/>
              </a:rPr>
              <a:t>Домашняя учебная работа </a:t>
            </a:r>
            <a:r>
              <a:rPr lang="ru-RU" sz="2000" i="1" dirty="0" smtClean="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форма организации учебного процесса,  самостоятельная учебная работа учащихся по повторению и более глубокому усвоению изучаемого </a:t>
            </a:r>
            <a:r>
              <a:rPr lang="ru-RU" sz="2000" i="1" dirty="0" smtClean="0">
                <a:latin typeface="Times New Roman" panose="02020603050405020304" pitchFamily="18" charset="0"/>
                <a:cs typeface="Times New Roman" panose="02020603050405020304" pitchFamily="18" charset="0"/>
              </a:rPr>
              <a:t>материала  </a:t>
            </a:r>
            <a:r>
              <a:rPr lang="ru-RU" sz="2000" i="1" dirty="0">
                <a:latin typeface="Times New Roman" panose="02020603050405020304" pitchFamily="18" charset="0"/>
                <a:cs typeface="Times New Roman" panose="02020603050405020304" pitchFamily="18" charset="0"/>
              </a:rPr>
              <a:t>и его применению на практике, развитию </a:t>
            </a:r>
            <a:r>
              <a:rPr lang="ru-RU" sz="2000" i="1" dirty="0" smtClean="0">
                <a:latin typeface="Times New Roman" panose="02020603050405020304" pitchFamily="18" charset="0"/>
                <a:cs typeface="Times New Roman" panose="02020603050405020304" pitchFamily="18" charset="0"/>
              </a:rPr>
              <a:t>творческих  </a:t>
            </a:r>
            <a:r>
              <a:rPr lang="ru-RU" sz="2000" i="1" dirty="0">
                <a:latin typeface="Times New Roman" panose="02020603050405020304" pitchFamily="18" charset="0"/>
                <a:cs typeface="Times New Roman" panose="02020603050405020304" pitchFamily="18" charset="0"/>
              </a:rPr>
              <a:t>способностей и дарований, совершенствованию учебных умений и навыков, выполняемая вне класса без непосредственного </a:t>
            </a:r>
            <a:r>
              <a:rPr lang="ru-RU" sz="2000" i="1" dirty="0" smtClean="0">
                <a:latin typeface="Times New Roman" panose="02020603050405020304" pitchFamily="18" charset="0"/>
                <a:cs typeface="Times New Roman" panose="02020603050405020304" pitchFamily="18" charset="0"/>
              </a:rPr>
              <a:t> руководства  учителя</a:t>
            </a:r>
            <a:r>
              <a:rPr lang="ru-RU" sz="2000" i="1" dirty="0">
                <a:latin typeface="Times New Roman" panose="02020603050405020304" pitchFamily="18" charset="0"/>
                <a:cs typeface="Times New Roman" panose="02020603050405020304" pitchFamily="18" charset="0"/>
              </a:rPr>
              <a:t>, но под его опосредованным влиянием</a:t>
            </a:r>
            <a:r>
              <a:rPr lang="ru-RU" i="1" dirty="0"/>
              <a:t>.</a:t>
            </a:r>
            <a:endParaRPr lang="ru-RU" dirty="0"/>
          </a:p>
          <a:p>
            <a:pPr algn="ctr"/>
            <a:endParaRPr lang="ru-RU" dirty="0"/>
          </a:p>
        </p:txBody>
      </p:sp>
      <p:pic>
        <p:nvPicPr>
          <p:cNvPr id="10" name="Рисунок 9" descr="Картинки по запросу"/>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23314"/>
            <a:ext cx="1656184" cy="2593718"/>
          </a:xfrm>
          <a:prstGeom prst="rect">
            <a:avLst/>
          </a:prstGeom>
          <a:noFill/>
          <a:ln>
            <a:noFill/>
          </a:ln>
        </p:spPr>
      </p:pic>
      <p:sp>
        <p:nvSpPr>
          <p:cNvPr id="11" name="TextBox 10"/>
          <p:cNvSpPr txBox="1"/>
          <p:nvPr/>
        </p:nvSpPr>
        <p:spPr>
          <a:xfrm>
            <a:off x="2421285" y="0"/>
            <a:ext cx="6722715" cy="1015663"/>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000" b="1" dirty="0" smtClean="0"/>
          </a:p>
          <a:p>
            <a:pPr algn="ct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943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523220"/>
          </a:xfrm>
          <a:prstGeom prst="rect">
            <a:avLst/>
          </a:prstGeom>
          <a:noFill/>
        </p:spPr>
        <p:txBody>
          <a:bodyPr wrap="square" rtlCol="0">
            <a:spAutoFit/>
          </a:bodyPr>
          <a:lstStyle/>
          <a:p>
            <a:pPr algn="ctr"/>
            <a:endParaRPr lang="ru-RU" sz="2800" dirty="0">
              <a:solidFill>
                <a:schemeClr val="tx2"/>
              </a:solidFill>
              <a:latin typeface="Times New Roman" pitchFamily="18" charset="0"/>
              <a:cs typeface="Times New Roman" pitchFamily="18" charset="0"/>
            </a:endParaRPr>
          </a:p>
        </p:txBody>
      </p:sp>
      <p:sp>
        <p:nvSpPr>
          <p:cNvPr id="8" name="TextBox 7"/>
          <p:cNvSpPr txBox="1"/>
          <p:nvPr/>
        </p:nvSpPr>
        <p:spPr>
          <a:xfrm>
            <a:off x="2214547" y="0"/>
            <a:ext cx="6929454"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graphicFrame>
        <p:nvGraphicFramePr>
          <p:cNvPr id="2" name="Схема 1"/>
          <p:cNvGraphicFramePr/>
          <p:nvPr>
            <p:extLst>
              <p:ext uri="{D42A27DB-BD31-4B8C-83A1-F6EECF244321}">
                <p14:modId xmlns:p14="http://schemas.microsoft.com/office/powerpoint/2010/main" val="2641679270"/>
              </p:ext>
            </p:extLst>
          </p:nvPr>
        </p:nvGraphicFramePr>
        <p:xfrm>
          <a:off x="395536" y="1214422"/>
          <a:ext cx="8280920" cy="5238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07504" y="1017454"/>
            <a:ext cx="8856984" cy="5262979"/>
          </a:xfrm>
          <a:prstGeom prst="rect">
            <a:avLst/>
          </a:prstGeom>
          <a:noFill/>
        </p:spPr>
        <p:txBody>
          <a:bodyPr wrap="square" rtlCol="0">
            <a:spAutoFit/>
          </a:bodyPr>
          <a:lstStyle/>
          <a:p>
            <a:pPr algn="ctr"/>
            <a:r>
              <a:rPr lang="ru-RU" sz="2800" b="1" dirty="0" smtClean="0">
                <a:solidFill>
                  <a:schemeClr val="tx2"/>
                </a:solidFill>
                <a:latin typeface="Times New Roman" pitchFamily="18" charset="0"/>
                <a:cs typeface="Times New Roman" pitchFamily="18" charset="0"/>
              </a:rPr>
              <a:t>К  уроку:</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объем домашней работы по предмету (устной и письменной);</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ее содержание;</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сложность предлагаемой работы;</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степень самостоятельности учащихся при ее выполнении;</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методика задавания;</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подготовка учащихся к выполнению домашнего задания.</a:t>
            </a:r>
          </a:p>
          <a:p>
            <a:pPr algn="ctr"/>
            <a:endParaRPr lang="ru-RU" sz="2800" b="1" dirty="0" smtClean="0">
              <a:solidFill>
                <a:schemeClr val="tx2"/>
              </a:solidFill>
              <a:latin typeface="Times New Roman" pitchFamily="18" charset="0"/>
              <a:cs typeface="Times New Roman" pitchFamily="18" charset="0"/>
            </a:endParaRPr>
          </a:p>
          <a:p>
            <a:pPr algn="ctr"/>
            <a:endParaRPr lang="ru-RU" sz="2800" b="1" dirty="0">
              <a:solidFill>
                <a:schemeClr val="tx2"/>
              </a:solidFill>
              <a:latin typeface="Times New Roman" pitchFamily="18" charset="0"/>
              <a:cs typeface="Times New Roman" pitchFamily="18" charset="0"/>
            </a:endParaRPr>
          </a:p>
        </p:txBody>
      </p:sp>
      <p:sp>
        <p:nvSpPr>
          <p:cNvPr id="8" name="TextBox 7"/>
          <p:cNvSpPr txBox="1"/>
          <p:nvPr/>
        </p:nvSpPr>
        <p:spPr>
          <a:xfrm>
            <a:off x="2143109" y="171520"/>
            <a:ext cx="6976230"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183743" y="1103355"/>
            <a:ext cx="8776514" cy="6555641"/>
          </a:xfrm>
          <a:prstGeom prst="rect">
            <a:avLst/>
          </a:prstGeom>
          <a:noFill/>
        </p:spPr>
        <p:txBody>
          <a:bodyPr wrap="square" rtlCol="0">
            <a:spAutoFit/>
          </a:bodyPr>
          <a:lstStyle/>
          <a:p>
            <a:pPr algn="ctr"/>
            <a:r>
              <a:rPr lang="ru-RU" sz="2800" b="1" dirty="0" smtClean="0">
                <a:solidFill>
                  <a:schemeClr val="tx2"/>
                </a:solidFill>
                <a:latin typeface="Times New Roman" pitchFamily="18" charset="0"/>
                <a:cs typeface="Times New Roman" pitchFamily="18" charset="0"/>
              </a:rPr>
              <a:t>При реализации рабочей программы по учебному предмету необходимо учитывать:</a:t>
            </a:r>
          </a:p>
          <a:p>
            <a:pPr marL="457200" lvl="0" indent="-457200">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ранг трудности учебного предмета в соответствии со шкалой трудности учебных предметов;</a:t>
            </a:r>
          </a:p>
          <a:p>
            <a:pPr marL="457200" lvl="0" indent="-457200">
              <a:buFont typeface="Arial" panose="020B0604020202020204" pitchFamily="34" charset="0"/>
              <a:buChar char="•"/>
            </a:pPr>
            <a:r>
              <a:rPr lang="ru-RU" sz="2800" dirty="0" smtClean="0">
                <a:latin typeface="Times New Roman" panose="02020603050405020304" pitchFamily="18" charset="0"/>
                <a:cs typeface="Times New Roman" panose="02020603050405020304" pitchFamily="18" charset="0"/>
              </a:rPr>
              <a:t>суммарную </a:t>
            </a:r>
            <a:r>
              <a:rPr lang="ru-RU" sz="2800" dirty="0">
                <a:latin typeface="Times New Roman" panose="02020603050405020304" pitchFamily="18" charset="0"/>
                <a:cs typeface="Times New Roman" panose="02020603050405020304" pitchFamily="18" charset="0"/>
              </a:rPr>
              <a:t>дневную учебную нагрузку учащихся (плотность и эффективность урока; количество уроков; проведение контрольных работ, мониторинга и пр.);</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день недели (начало/конец недели);</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плановые перерывы для отдыха (предпраздничные, праздничные, выходные дни; каникулы и пр.);</a:t>
            </a:r>
          </a:p>
          <a:p>
            <a:pPr marL="457200" lvl="0" indent="-457200">
              <a:buFont typeface="Arial" panose="020B0604020202020204" pitchFamily="34" charset="0"/>
              <a:buChar char="•"/>
            </a:pPr>
            <a:r>
              <a:rPr lang="ru-RU" sz="2800" dirty="0">
                <a:latin typeface="Times New Roman" panose="02020603050405020304" pitchFamily="18" charset="0"/>
                <a:cs typeface="Times New Roman" panose="02020603050405020304" pitchFamily="18" charset="0"/>
              </a:rPr>
              <a:t>особенности психофизического развития учащихся и состояние их здоровья.</a:t>
            </a:r>
          </a:p>
          <a:p>
            <a:pPr algn="ctr"/>
            <a:endParaRPr lang="ru-RU" sz="2800" b="1" dirty="0" smtClean="0">
              <a:solidFill>
                <a:schemeClr val="tx2"/>
              </a:solidFill>
              <a:latin typeface="Times New Roman" pitchFamily="18" charset="0"/>
              <a:cs typeface="Times New Roman" pitchFamily="18" charset="0"/>
            </a:endParaRPr>
          </a:p>
          <a:p>
            <a:pPr algn="ctr"/>
            <a:endParaRPr lang="ru-RU" sz="2800" dirty="0">
              <a:solidFill>
                <a:schemeClr val="tx2"/>
              </a:solidFill>
              <a:latin typeface="Times New Roman" pitchFamily="18" charset="0"/>
              <a:cs typeface="Times New Roman" pitchFamily="18" charset="0"/>
            </a:endParaRPr>
          </a:p>
        </p:txBody>
      </p:sp>
      <p:sp>
        <p:nvSpPr>
          <p:cNvPr id="8" name="TextBox 7"/>
          <p:cNvSpPr txBox="1"/>
          <p:nvPr/>
        </p:nvSpPr>
        <p:spPr>
          <a:xfrm>
            <a:off x="2214547" y="0"/>
            <a:ext cx="6919928" cy="830997"/>
          </a:xfrm>
          <a:prstGeom prst="rect">
            <a:avLst/>
          </a:prstGeom>
          <a:noFill/>
        </p:spPr>
        <p:txBody>
          <a:bodyPr wrap="square" rtlCol="0">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13" descr="0_6bbf5_b5b7c4e5_L"/>
          <p:cNvPicPr>
            <a:picLocks noChangeAspect="1" noChangeArrowheads="1"/>
          </p:cNvPicPr>
          <p:nvPr/>
        </p:nvPicPr>
        <p:blipFill>
          <a:blip r:embed="rId2">
            <a:extLst>
              <a:ext uri="{28A0092B-C50C-407E-A947-70E740481C1C}">
                <a14:useLocalDpi xmlns:a14="http://schemas.microsoft.com/office/drawing/2010/main" val="0"/>
              </a:ext>
            </a:extLst>
          </a:blip>
          <a:srcRect b="47101"/>
          <a:stretch>
            <a:fillRect/>
          </a:stretch>
        </p:blipFill>
        <p:spPr bwMode="auto">
          <a:xfrm>
            <a:off x="-9525" y="6309320"/>
            <a:ext cx="9144000"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755576" y="1412776"/>
            <a:ext cx="7848872" cy="369332"/>
          </a:xfrm>
          <a:prstGeom prst="rect">
            <a:avLst/>
          </a:prstGeom>
          <a:noFill/>
        </p:spPr>
        <p:txBody>
          <a:bodyPr wrap="square" rtlCol="0">
            <a:spAutoFit/>
          </a:bodyPr>
          <a:lstStyle/>
          <a:p>
            <a:endParaRPr lang="ru-RU" dirty="0" smtClean="0"/>
          </a:p>
        </p:txBody>
      </p:sp>
      <p:sp>
        <p:nvSpPr>
          <p:cNvPr id="7" name="TextBox 6"/>
          <p:cNvSpPr txBox="1"/>
          <p:nvPr/>
        </p:nvSpPr>
        <p:spPr>
          <a:xfrm>
            <a:off x="0" y="1142984"/>
            <a:ext cx="9144000" cy="5447645"/>
          </a:xfrm>
          <a:prstGeom prst="rect">
            <a:avLst/>
          </a:prstGeom>
          <a:noFill/>
        </p:spPr>
        <p:txBody>
          <a:bodyPr wrap="square" rtlCol="0">
            <a:spAutoFit/>
          </a:bodyPr>
          <a:lstStyle/>
          <a:p>
            <a:pPr marL="342900" lvl="0" indent="-342900" algn="ctr"/>
            <a:r>
              <a:rPr lang="ru-RU" sz="2400" b="1" dirty="0" smtClean="0">
                <a:latin typeface="Times New Roman" panose="02020603050405020304" pitchFamily="18" charset="0"/>
                <a:cs typeface="Times New Roman" panose="02020603050405020304" pitchFamily="18" charset="0"/>
              </a:rPr>
              <a:t>Оптимальный  объем домашнего задания </a:t>
            </a:r>
          </a:p>
          <a:p>
            <a:pPr marL="342900" lvl="0" indent="-342900" algn="ctr"/>
            <a:endParaRPr lang="ru-RU" sz="2400" b="1" dirty="0" smtClean="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ru-RU" sz="2500" dirty="0" smtClean="0">
                <a:latin typeface="Times New Roman" panose="02020603050405020304" pitchFamily="18" charset="0"/>
                <a:cs typeface="Times New Roman" panose="02020603050405020304" pitchFamily="18" charset="0"/>
              </a:rPr>
              <a:t>во </a:t>
            </a:r>
            <a:r>
              <a:rPr lang="ru-RU" sz="2500" b="1" dirty="0">
                <a:latin typeface="Times New Roman" panose="02020603050405020304" pitchFamily="18" charset="0"/>
                <a:cs typeface="Times New Roman" panose="02020603050405020304" pitchFamily="18" charset="0"/>
              </a:rPr>
              <a:t>2-4</a:t>
            </a:r>
            <a:r>
              <a:rPr lang="ru-RU" sz="2500" dirty="0">
                <a:latin typeface="Times New Roman" panose="02020603050405020304" pitchFamily="18" charset="0"/>
                <a:cs typeface="Times New Roman" panose="02020603050405020304" pitchFamily="18" charset="0"/>
              </a:rPr>
              <a:t> классах в среднем на одно задание расходуется - </a:t>
            </a:r>
            <a:r>
              <a:rPr lang="ru-RU" sz="2500" dirty="0" smtClean="0">
                <a:latin typeface="Times New Roman" panose="02020603050405020304" pitchFamily="18" charset="0"/>
                <a:cs typeface="Times New Roman" panose="02020603050405020304" pitchFamily="18" charset="0"/>
              </a:rPr>
              <a:t>                       15-20 </a:t>
            </a:r>
            <a:r>
              <a:rPr lang="ru-RU" sz="2500" dirty="0">
                <a:latin typeface="Times New Roman" panose="02020603050405020304" pitchFamily="18" charset="0"/>
                <a:cs typeface="Times New Roman" panose="02020603050405020304" pitchFamily="18" charset="0"/>
              </a:rPr>
              <a:t>минут,</a:t>
            </a:r>
          </a:p>
          <a:p>
            <a:pPr marL="342900" lvl="0" indent="-342900" algn="just">
              <a:buFont typeface="Arial" panose="020B0604020202020204" pitchFamily="34" charset="0"/>
              <a:buChar char="•"/>
            </a:pPr>
            <a:r>
              <a:rPr lang="ru-RU" sz="2500" dirty="0">
                <a:latin typeface="Times New Roman" panose="02020603050405020304" pitchFamily="18" charset="0"/>
                <a:cs typeface="Times New Roman" panose="02020603050405020304" pitchFamily="18" charset="0"/>
              </a:rPr>
              <a:t>в </a:t>
            </a:r>
            <a:r>
              <a:rPr lang="ru-RU" sz="2500" b="1" dirty="0">
                <a:latin typeface="Times New Roman" panose="02020603050405020304" pitchFamily="18" charset="0"/>
                <a:cs typeface="Times New Roman" panose="02020603050405020304" pitchFamily="18" charset="0"/>
              </a:rPr>
              <a:t>5-6</a:t>
            </a:r>
            <a:r>
              <a:rPr lang="ru-RU" sz="2500" dirty="0">
                <a:latin typeface="Times New Roman" panose="02020603050405020304" pitchFamily="18" charset="0"/>
                <a:cs typeface="Times New Roman" panose="02020603050405020304" pitchFamily="18" charset="0"/>
              </a:rPr>
              <a:t> классах (12-13 лет) в среднем - 35-40 минут, включается 1 задание алгоритмического типа и 1 </a:t>
            </a:r>
            <a:r>
              <a:rPr lang="ru-RU" sz="2500" dirty="0" smtClean="0">
                <a:latin typeface="Times New Roman" panose="02020603050405020304" pitchFamily="18" charset="0"/>
                <a:cs typeface="Times New Roman" panose="02020603050405020304" pitchFamily="18" charset="0"/>
              </a:rPr>
              <a:t>– развивающего.</a:t>
            </a:r>
            <a:endParaRPr lang="ru-RU" sz="2500" dirty="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ru-RU" sz="2500" dirty="0">
                <a:latin typeface="Times New Roman" panose="02020603050405020304" pitchFamily="18" charset="0"/>
                <a:cs typeface="Times New Roman" panose="02020603050405020304" pitchFamily="18" charset="0"/>
              </a:rPr>
              <a:t>в </a:t>
            </a:r>
            <a:r>
              <a:rPr lang="ru-RU" sz="2500" b="1" dirty="0">
                <a:latin typeface="Times New Roman" panose="02020603050405020304" pitchFamily="18" charset="0"/>
                <a:cs typeface="Times New Roman" panose="02020603050405020304" pitchFamily="18" charset="0"/>
              </a:rPr>
              <a:t>7-8</a:t>
            </a:r>
            <a:r>
              <a:rPr lang="ru-RU" sz="2500" dirty="0">
                <a:latin typeface="Times New Roman" panose="02020603050405020304" pitchFamily="18" charset="0"/>
                <a:cs typeface="Times New Roman" panose="02020603050405020304" pitchFamily="18" charset="0"/>
              </a:rPr>
              <a:t> классах (14-15) лет в среднем на выполнение домашнего задания ученик должен затрачивать 45 минут, включается 1 </a:t>
            </a:r>
            <a:r>
              <a:rPr lang="ru-RU" sz="2500" dirty="0" smtClean="0">
                <a:latin typeface="Times New Roman" panose="02020603050405020304" pitchFamily="18" charset="0"/>
                <a:cs typeface="Times New Roman" panose="02020603050405020304" pitchFamily="18" charset="0"/>
              </a:rPr>
              <a:t>- 2 </a:t>
            </a:r>
            <a:r>
              <a:rPr lang="ru-RU" sz="2500" dirty="0">
                <a:latin typeface="Times New Roman" panose="02020603050405020304" pitchFamily="18" charset="0"/>
                <a:cs typeface="Times New Roman" panose="02020603050405020304" pitchFamily="18" charset="0"/>
              </a:rPr>
              <a:t>задания алгоритмического типа и </a:t>
            </a:r>
            <a:r>
              <a:rPr lang="ru-RU" sz="2500" dirty="0" smtClean="0">
                <a:latin typeface="Times New Roman" panose="02020603050405020304" pitchFamily="18" charset="0"/>
                <a:cs typeface="Times New Roman" panose="02020603050405020304" pitchFamily="18" charset="0"/>
              </a:rPr>
              <a:t>1 развивающего </a:t>
            </a:r>
            <a:r>
              <a:rPr lang="ru-RU" sz="2500" dirty="0">
                <a:latin typeface="Times New Roman" panose="02020603050405020304" pitchFamily="18" charset="0"/>
                <a:cs typeface="Times New Roman" panose="02020603050405020304" pitchFamily="18" charset="0"/>
              </a:rPr>
              <a:t>характера. </a:t>
            </a:r>
            <a:endParaRPr lang="ru-RU" sz="25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500" dirty="0" smtClean="0">
                <a:latin typeface="Times New Roman" panose="02020603050405020304" pitchFamily="18" charset="0"/>
                <a:cs typeface="Times New Roman" panose="02020603050405020304" pitchFamily="18" charset="0"/>
              </a:rPr>
              <a:t> в </a:t>
            </a:r>
            <a:r>
              <a:rPr lang="ru-RU" sz="2500" b="1" dirty="0" smtClean="0">
                <a:latin typeface="Times New Roman" panose="02020603050405020304" pitchFamily="18" charset="0"/>
                <a:cs typeface="Times New Roman" panose="02020603050405020304" pitchFamily="18" charset="0"/>
              </a:rPr>
              <a:t>9-11</a:t>
            </a:r>
            <a:r>
              <a:rPr lang="ru-RU" sz="2500" dirty="0" smtClean="0">
                <a:latin typeface="Times New Roman" panose="02020603050405020304" pitchFamily="18" charset="0"/>
                <a:cs typeface="Times New Roman" panose="02020603050405020304" pitchFamily="18" charset="0"/>
              </a:rPr>
              <a:t> </a:t>
            </a:r>
            <a:r>
              <a:rPr lang="ru-RU" sz="2500" dirty="0">
                <a:latin typeface="Times New Roman" panose="02020603050405020304" pitchFamily="18" charset="0"/>
                <a:cs typeface="Times New Roman" panose="02020603050405020304" pitchFamily="18" charset="0"/>
              </a:rPr>
              <a:t>классах (14-15 лет) в среднем на выполнение домашнего задания ученик должен затрачивать 50 минут, включается 1-2 задания алгоритмического типа и </a:t>
            </a:r>
            <a:r>
              <a:rPr lang="ru-RU" sz="2500" dirty="0" smtClean="0">
                <a:latin typeface="Times New Roman" panose="02020603050405020304" pitchFamily="18" charset="0"/>
                <a:cs typeface="Times New Roman" panose="02020603050405020304" pitchFamily="18" charset="0"/>
              </a:rPr>
              <a:t>1 развивающего </a:t>
            </a:r>
            <a:r>
              <a:rPr lang="ru-RU" sz="2500" dirty="0">
                <a:latin typeface="Times New Roman" panose="02020603050405020304" pitchFamily="18" charset="0"/>
                <a:cs typeface="Times New Roman" panose="02020603050405020304" pitchFamily="18" charset="0"/>
              </a:rPr>
              <a:t>характера. </a:t>
            </a:r>
            <a:endParaRPr lang="ru-RU" sz="2800" b="1" dirty="0" smtClean="0">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endParaRPr lang="ru-RU" sz="2500" dirty="0">
              <a:solidFill>
                <a:schemeClr val="tx2"/>
              </a:solidFill>
              <a:latin typeface="Times New Roman" pitchFamily="18" charset="0"/>
              <a:cs typeface="Times New Roman" pitchFamily="18" charset="0"/>
            </a:endParaRPr>
          </a:p>
        </p:txBody>
      </p:sp>
      <p:sp>
        <p:nvSpPr>
          <p:cNvPr id="8" name="TextBox 7"/>
          <p:cNvSpPr txBox="1"/>
          <p:nvPr/>
        </p:nvSpPr>
        <p:spPr>
          <a:xfrm>
            <a:off x="2411758" y="243607"/>
            <a:ext cx="6722715" cy="461665"/>
          </a:xfrm>
          <a:prstGeom prst="rect">
            <a:avLst/>
          </a:prstGeom>
          <a:noFill/>
        </p:spPr>
        <p:txBody>
          <a:bodyPr wrap="square" rtlCol="0">
            <a:spAutoFit/>
          </a:bodyPr>
          <a:lstStyle/>
          <a:p>
            <a:pPr algn="ctr"/>
            <a:endParaRPr lang="ru-RU" sz="2400" b="1" dirty="0">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2285984" y="0"/>
            <a:ext cx="6858016" cy="830997"/>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Основные требования к организации и дозированию домашнего задания обучающихся</a:t>
            </a:r>
            <a:endParaRPr lang="ru-RU" sz="2400" b="1" dirty="0"/>
          </a:p>
        </p:txBody>
      </p:sp>
    </p:spTree>
    <p:extLst>
      <p:ext uri="{BB962C8B-B14F-4D97-AF65-F5344CB8AC3E}">
        <p14:creationId xmlns:p14="http://schemas.microsoft.com/office/powerpoint/2010/main" val="27286622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450</TotalTime>
  <Words>1433</Words>
  <Application>Microsoft Office PowerPoint</Application>
  <PresentationFormat>Экран (4:3)</PresentationFormat>
  <Paragraphs>275</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Волна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Наташа</dc:creator>
  <cp:lastModifiedBy>Пользователь Windows</cp:lastModifiedBy>
  <cp:revision>77</cp:revision>
  <dcterms:created xsi:type="dcterms:W3CDTF">2014-09-17T12:38:56Z</dcterms:created>
  <dcterms:modified xsi:type="dcterms:W3CDTF">2018-04-17T19:30:58Z</dcterms:modified>
</cp:coreProperties>
</file>