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6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2819400"/>
          </a:xfrm>
        </p:spPr>
        <p:txBody>
          <a:bodyPr>
            <a:normAutofit/>
          </a:bodyPr>
          <a:lstStyle/>
          <a:p>
            <a:r>
              <a:rPr lang="ru-RU" dirty="0" smtClean="0"/>
              <a:t>Понятие психолого-педагогической компетентности учителя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9750" r="7750"/>
          <a:stretch>
            <a:fillRect/>
          </a:stretch>
        </p:blipFill>
        <p:spPr bwMode="auto">
          <a:xfrm>
            <a:off x="533400" y="0"/>
            <a:ext cx="8382000" cy="650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30362"/>
          </a:xfrm>
        </p:spPr>
        <p:txBody>
          <a:bodyPr>
            <a:noAutofit/>
          </a:bodyPr>
          <a:lstStyle/>
          <a:p>
            <a:r>
              <a:rPr lang="ru-RU" sz="2800" dirty="0" smtClean="0"/>
              <a:t>С</a:t>
            </a:r>
            <a:r>
              <a:rPr lang="ru-RU" sz="2800" dirty="0" smtClean="0"/>
              <a:t>оциально-психологические качества, </a:t>
            </a:r>
            <a:r>
              <a:rPr lang="ru-RU" sz="2800" dirty="0" smtClean="0"/>
              <a:t>которые способствуют межличностному и ролевому взаимодействию учителя с </a:t>
            </a:r>
            <a:r>
              <a:rPr lang="ru-RU" sz="2800" dirty="0" smtClean="0"/>
              <a:t>учениками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6000"/>
            <a:ext cx="7498080" cy="3962400"/>
          </a:xfrm>
        </p:spPr>
        <p:txBody>
          <a:bodyPr/>
          <a:lstStyle/>
          <a:p>
            <a:r>
              <a:rPr lang="ru-RU" dirty="0" err="1" smtClean="0"/>
              <a:t>рефлексивность</a:t>
            </a:r>
            <a:endParaRPr lang="ru-RU" dirty="0" smtClean="0"/>
          </a:p>
          <a:p>
            <a:r>
              <a:rPr lang="ru-RU" dirty="0" smtClean="0"/>
              <a:t> гибкость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эмпатичность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общительность</a:t>
            </a:r>
          </a:p>
          <a:p>
            <a:r>
              <a:rPr lang="ru-RU" dirty="0" smtClean="0"/>
              <a:t>способность </a:t>
            </a:r>
            <a:r>
              <a:rPr lang="ru-RU" dirty="0" smtClean="0"/>
              <a:t>к </a:t>
            </a:r>
            <a:r>
              <a:rPr lang="ru-RU" dirty="0" smtClean="0"/>
              <a:t>сотрудничеству</a:t>
            </a:r>
          </a:p>
          <a:p>
            <a:r>
              <a:rPr lang="ru-RU" dirty="0" smtClean="0"/>
              <a:t>эмоциональная </a:t>
            </a:r>
            <a:r>
              <a:rPr lang="ru-RU" dirty="0" smtClean="0"/>
              <a:t>привлекательность.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Предложение в резолюцию: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dirty="0" smtClean="0"/>
              <a:t>ровести в сентябре-октябре 2018 года самодиагностику профессионально значимых качеств личности педагогических работников с использованием методики В.И.Зверевой «Диагностика личностных качеств учителя»                   и других современных диагностик.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</TotalTime>
  <Words>60</Words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Понятие психолого-педагогической компетентности учителя</vt:lpstr>
      <vt:lpstr>Слайд 2</vt:lpstr>
      <vt:lpstr>Социально-психологические качества, которые способствуют межличностному и ролевому взаимодействию учителя с учениками:</vt:lpstr>
      <vt:lpstr>Предложение в резолюцию: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психолого-педагогической компетентности учителя</dc:title>
  <dc:creator>102</dc:creator>
  <cp:lastModifiedBy>102</cp:lastModifiedBy>
  <cp:revision>3</cp:revision>
  <dcterms:created xsi:type="dcterms:W3CDTF">2018-09-12T10:14:03Z</dcterms:created>
  <dcterms:modified xsi:type="dcterms:W3CDTF">2018-09-12T10:37:57Z</dcterms:modified>
</cp:coreProperties>
</file>