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80" r:id="rId4"/>
    <p:sldId id="273" r:id="rId5"/>
    <p:sldId id="276" r:id="rId6"/>
    <p:sldId id="278" r:id="rId7"/>
    <p:sldId id="281" r:id="rId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4" autoAdjust="0"/>
    <p:restoredTop sz="94660"/>
  </p:normalViewPr>
  <p:slideViewPr>
    <p:cSldViewPr>
      <p:cViewPr varScale="1">
        <p:scale>
          <a:sx n="103" d="100"/>
          <a:sy n="103" d="100"/>
        </p:scale>
        <p:origin x="34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08F047-43DC-426D-B371-91206A6E7F0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604A4-2598-4A11-B29B-190016783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141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604A4-2598-4A11-B29B-19001678366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060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CA980-F4BC-4F8E-BD87-D1A969BFAA5E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908E1-7CC4-4CB2-A651-6B2C82001A7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16502-3EF9-4D8A-8104-E02F378BED07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09CBC-3EDF-4C8C-9B56-2E4D10837B7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800FC-C095-4442-8AE0-398B61C81B24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94B9F-EA6F-4D1A-9FF4-7F806453530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041C4-B9DE-4613-8625-965E27FCD419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5F720-A895-42DA-B951-E9BAD18ACC1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159CD-29FB-43EF-90A4-56B86C7E4A78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A5606-B325-49D6-84EF-4A09DA62762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9260B-62DD-4936-91DE-FB19825F3A01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F7A2E-BE3D-41B2-9B2F-24B91591DF9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267F5-691A-49E9-AEB3-9E682239C796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47339-5503-49C5-8A08-A94C62EF40E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AE7B5-C2DA-40EC-B280-D3ADAC96E696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DF1B-A797-45C4-9381-B6127ABBBCB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4D086-2019-4A1B-99D1-6D147653D3A7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60EA4-4AFB-49E3-9296-CAEE72387F7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7DAF8-42EC-4C57-AA63-1148F44D367D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B52CD-09C6-4B96-8540-162272CB6CD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F8EE1-735B-470C-A041-999799C4E07D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951F8-C42C-401E-9414-4635928B55B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F4A183-A2F1-47F6-88EF-0984EDC8BFED}" type="datetimeFigureOut">
              <a:rPr lang="fr-FR"/>
              <a:pPr>
                <a:defRPr/>
              </a:pPr>
              <a:t>29/01/2019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2991C6-84C4-48E3-803A-4A2A2D9DB1F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785813"/>
          </a:xfrm>
        </p:spPr>
        <p:txBody>
          <a:bodyPr/>
          <a:lstStyle/>
          <a:p>
            <a:r>
              <a:rPr lang="ru-RU" sz="3800" dirty="0" smtClean="0"/>
              <a:t>Решение задач с применением циклов на языке Паскаль</a:t>
            </a:r>
            <a:endParaRPr lang="fr-CA" sz="3800" dirty="0" smtClean="0"/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2743200" y="6000768"/>
            <a:ext cx="6400800" cy="609600"/>
          </a:xfrm>
        </p:spPr>
        <p:txBody>
          <a:bodyPr/>
          <a:lstStyle/>
          <a:p>
            <a:pPr algn="r"/>
            <a:r>
              <a:rPr lang="ru-RU" sz="14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 </a:t>
            </a:r>
            <a:endParaRPr lang="fr-CA" sz="2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s,k</a:t>
            </a:r>
            <a:r>
              <a:rPr lang="en-US" dirty="0" smtClean="0"/>
              <a:t>: integer; </a:t>
            </a:r>
          </a:p>
          <a:p>
            <a:pPr>
              <a:buNone/>
            </a:pPr>
            <a:r>
              <a:rPr lang="en-US" dirty="0" smtClean="0"/>
              <a:t>Begin </a:t>
            </a:r>
          </a:p>
          <a:p>
            <a:pPr>
              <a:buNone/>
            </a:pPr>
            <a:r>
              <a:rPr lang="en-US" dirty="0" smtClean="0"/>
              <a:t>s := 0;for k := 3 to 7 do</a:t>
            </a:r>
          </a:p>
          <a:p>
            <a:pPr>
              <a:buNone/>
            </a:pPr>
            <a:r>
              <a:rPr lang="en-US" dirty="0" smtClean="0"/>
              <a:t>s := s + 6; </a:t>
            </a:r>
          </a:p>
          <a:p>
            <a:pPr>
              <a:buNone/>
            </a:pPr>
            <a:r>
              <a:rPr lang="en-US" dirty="0" err="1" smtClean="0"/>
              <a:t>writeln</a:t>
            </a:r>
            <a:r>
              <a:rPr lang="en-US" dirty="0" smtClean="0"/>
              <a:t>(s); </a:t>
            </a:r>
          </a:p>
          <a:p>
            <a:pPr>
              <a:buNone/>
            </a:pPr>
            <a:r>
              <a:rPr lang="en-US" dirty="0" smtClean="0"/>
              <a:t>End.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500042"/>
            <a:ext cx="7143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/>
              <a:t>Пример использования цикла </a:t>
            </a:r>
            <a:r>
              <a:rPr lang="en-US" sz="2500" b="1" dirty="0" smtClean="0"/>
              <a:t>for</a:t>
            </a:r>
            <a:endParaRPr lang="ru-RU" sz="2500" b="1" dirty="0"/>
          </a:p>
        </p:txBody>
      </p:sp>
      <p:pic>
        <p:nvPicPr>
          <p:cNvPr id="19458" name="Picture 2" descr="D:\Desktop\для презент\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00174"/>
            <a:ext cx="3786214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96448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6658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en-US" sz="2000" b="1" dirty="0" err="1" smtClean="0"/>
              <a:t>Var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, n: integer;</a:t>
            </a:r>
          </a:p>
          <a:p>
            <a:pPr>
              <a:buNone/>
            </a:pPr>
            <a:r>
              <a:rPr lang="en-US" sz="2000" b="1" dirty="0" smtClean="0"/>
              <a:t> begin</a:t>
            </a:r>
          </a:p>
          <a:p>
            <a:pPr>
              <a:buNone/>
            </a:pPr>
            <a:r>
              <a:rPr lang="en-US" sz="2000" b="1" dirty="0" smtClean="0"/>
              <a:t>    write ('</a:t>
            </a:r>
            <a:r>
              <a:rPr lang="ru-RU" sz="2000" b="1" dirty="0" smtClean="0"/>
              <a:t>Количество знаков: ');</a:t>
            </a:r>
          </a:p>
          <a:p>
            <a:pPr>
              <a:buNone/>
            </a:pPr>
            <a:r>
              <a:rPr lang="ru-RU" sz="2000" b="1" dirty="0" smtClean="0"/>
              <a:t>    </a:t>
            </a:r>
            <a:r>
              <a:rPr lang="en-US" sz="2000" b="1" dirty="0" err="1" smtClean="0"/>
              <a:t>readln</a:t>
            </a:r>
            <a:r>
              <a:rPr lang="en-US" sz="2000" b="1" dirty="0" smtClean="0"/>
              <a:t> (n);</a:t>
            </a:r>
          </a:p>
          <a:p>
            <a:pPr>
              <a:buNone/>
            </a:pPr>
            <a:r>
              <a:rPr lang="en-US" sz="2000" b="1" dirty="0" smtClean="0"/>
              <a:t> 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 := 1;</a:t>
            </a:r>
          </a:p>
          <a:p>
            <a:pPr>
              <a:buNone/>
            </a:pPr>
            <a:r>
              <a:rPr lang="en-US" sz="2000" b="1" dirty="0" smtClean="0"/>
              <a:t>  while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 &lt;= n do begin</a:t>
            </a:r>
          </a:p>
          <a:p>
            <a:pPr>
              <a:buNone/>
            </a:pPr>
            <a:r>
              <a:rPr lang="en-US" sz="2000" b="1" dirty="0" smtClean="0"/>
              <a:t>        write ('(*) ');</a:t>
            </a:r>
          </a:p>
          <a:p>
            <a:pPr>
              <a:buNone/>
            </a:pPr>
            <a:r>
              <a:rPr lang="en-US" sz="2000" b="1" dirty="0" smtClean="0"/>
              <a:t>       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 :=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 + 1</a:t>
            </a:r>
          </a:p>
          <a:p>
            <a:pPr>
              <a:buNone/>
            </a:pPr>
            <a:r>
              <a:rPr lang="en-US" sz="2000" b="1" dirty="0" smtClean="0"/>
              <a:t>    end;</a:t>
            </a:r>
          </a:p>
          <a:p>
            <a:pPr>
              <a:buNone/>
            </a:pPr>
            <a:r>
              <a:rPr lang="en-US" sz="2000" b="1" dirty="0" smtClean="0"/>
              <a:t> </a:t>
            </a:r>
            <a:r>
              <a:rPr lang="en-US" sz="2000" b="1" dirty="0" err="1" smtClean="0"/>
              <a:t>readln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end</a:t>
            </a:r>
            <a:r>
              <a:rPr lang="en-US" sz="2800" b="1" dirty="0" smtClean="0"/>
              <a:t>.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500042"/>
            <a:ext cx="7143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/>
              <a:t>Пример использования цикла </a:t>
            </a:r>
            <a:r>
              <a:rPr lang="en-US" sz="2500" b="1" dirty="0" smtClean="0"/>
              <a:t>while</a:t>
            </a:r>
            <a:endParaRPr lang="ru-RU" sz="2500" b="1" dirty="0"/>
          </a:p>
        </p:txBody>
      </p:sp>
      <p:pic>
        <p:nvPicPr>
          <p:cNvPr id="5" name="Рисунок 4" descr="1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928670"/>
            <a:ext cx="5000660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en-US" sz="2000" b="1" dirty="0" err="1" smtClean="0"/>
              <a:t>Var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, n: integer;</a:t>
            </a:r>
          </a:p>
          <a:p>
            <a:pPr>
              <a:buNone/>
            </a:pPr>
            <a:r>
              <a:rPr lang="en-US" sz="2000" b="1" dirty="0" smtClean="0"/>
              <a:t> begin</a:t>
            </a:r>
          </a:p>
          <a:p>
            <a:pPr>
              <a:buNone/>
            </a:pPr>
            <a:r>
              <a:rPr lang="en-US" sz="2000" b="1" dirty="0" smtClean="0"/>
              <a:t>    write ('</a:t>
            </a:r>
            <a:r>
              <a:rPr lang="ru-RU" sz="2000" b="1" dirty="0" smtClean="0"/>
              <a:t>Количество знаков: ');</a:t>
            </a:r>
          </a:p>
          <a:p>
            <a:pPr>
              <a:buNone/>
            </a:pPr>
            <a:r>
              <a:rPr lang="ru-RU" sz="2000" b="1" dirty="0" smtClean="0"/>
              <a:t>    </a:t>
            </a:r>
            <a:r>
              <a:rPr lang="en-US" sz="2000" b="1" dirty="0" err="1" smtClean="0"/>
              <a:t>readln</a:t>
            </a:r>
            <a:r>
              <a:rPr lang="en-US" sz="2000" b="1" dirty="0" smtClean="0"/>
              <a:t> (n);</a:t>
            </a:r>
          </a:p>
          <a:p>
            <a:pPr>
              <a:buNone/>
            </a:pPr>
            <a:r>
              <a:rPr lang="en-US" sz="2000" b="1" dirty="0" smtClean="0"/>
              <a:t> 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 := 1;</a:t>
            </a:r>
          </a:p>
          <a:p>
            <a:pPr>
              <a:buNone/>
            </a:pPr>
            <a:r>
              <a:rPr lang="en-US" sz="2000" b="1" dirty="0" smtClean="0"/>
              <a:t>    repeat</a:t>
            </a:r>
          </a:p>
          <a:p>
            <a:pPr>
              <a:buNone/>
            </a:pPr>
            <a:r>
              <a:rPr lang="en-US" sz="2000" b="1" dirty="0" smtClean="0"/>
              <a:t>        write ('(*) ');</a:t>
            </a:r>
          </a:p>
          <a:p>
            <a:pPr>
              <a:buNone/>
            </a:pPr>
            <a:r>
              <a:rPr lang="en-US" sz="2000" b="1" dirty="0" smtClean="0"/>
              <a:t>       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 :=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 + 1</a:t>
            </a:r>
          </a:p>
          <a:p>
            <a:pPr>
              <a:buNone/>
            </a:pPr>
            <a:r>
              <a:rPr lang="en-US" sz="2000" b="1" dirty="0" smtClean="0"/>
              <a:t>    until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 &gt; n;</a:t>
            </a:r>
          </a:p>
          <a:p>
            <a:pPr>
              <a:buNone/>
            </a:pPr>
            <a:r>
              <a:rPr lang="en-US" sz="2000" b="1" dirty="0" smtClean="0"/>
              <a:t> </a:t>
            </a:r>
            <a:r>
              <a:rPr lang="en-US" sz="2000" b="1" dirty="0" err="1" smtClean="0"/>
              <a:t>readln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end.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500042"/>
            <a:ext cx="7143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/>
              <a:t>Пример использования цикла </a:t>
            </a:r>
            <a:r>
              <a:rPr lang="en-US" sz="2500" b="1" dirty="0" smtClean="0"/>
              <a:t>repeat</a:t>
            </a:r>
            <a:endParaRPr lang="ru-RU" sz="2500" b="1" dirty="0"/>
          </a:p>
        </p:txBody>
      </p:sp>
      <p:pic>
        <p:nvPicPr>
          <p:cNvPr id="6" name="Рисунок 5" descr="12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1142984"/>
            <a:ext cx="4572027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lvl="0">
              <a:buClr>
                <a:srgbClr val="E4005C"/>
              </a:buClr>
              <a:buSzPct val="70000"/>
              <a:buFont typeface="Wingdings" pitchFamily="2" charset="2"/>
              <a:buChar char="n"/>
            </a:pPr>
            <a:r>
              <a:rPr lang="ru-RU" dirty="0" smtClean="0"/>
              <a:t> </a:t>
            </a:r>
            <a:r>
              <a:rPr lang="ru-RU" altLang="ru-RU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Даны равносторонние треугольники. Значение сторон меняются от 10 до 24 с шагом 1. Вывести периметры всех треугольников.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Д/З Написать программу, которая выводит то число, которое больше</a:t>
            </a:r>
            <a:br>
              <a:rPr lang="ru-RU"/>
            </a:b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50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139</Template>
  <TotalTime>140</TotalTime>
  <Words>183</Words>
  <Application>Microsoft Office PowerPoint</Application>
  <PresentationFormat>Экран (4:3)</PresentationFormat>
  <Paragraphs>39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139</vt:lpstr>
      <vt:lpstr>Решение задач с применением циклов на языке Паскаль</vt:lpstr>
      <vt:lpstr>Презентация PowerPoint</vt:lpstr>
      <vt:lpstr>Презентация PowerPoint</vt:lpstr>
      <vt:lpstr>Презентация PowerPoint</vt:lpstr>
      <vt:lpstr>Презентация PowerPoint</vt:lpstr>
      <vt:lpstr>Решите задачи:</vt:lpstr>
      <vt:lpstr>Д/З Написать программу, которая выводит то число, которое больше 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Циклы на языке Паскаль</dc:title>
  <dc:creator>user</dc:creator>
  <cp:lastModifiedBy>User</cp:lastModifiedBy>
  <cp:revision>3</cp:revision>
  <dcterms:created xsi:type="dcterms:W3CDTF">2014-04-06T12:54:17Z</dcterms:created>
  <dcterms:modified xsi:type="dcterms:W3CDTF">2019-01-29T03:45:03Z</dcterms:modified>
</cp:coreProperties>
</file>