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4" r:id="rId5"/>
    <p:sldId id="259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227D-9FDC-452A-BD4C-78BBFDDBB2AD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85479-C85D-4667-96D5-FEB3BB308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79DAE-1824-4025-A2CC-81B37C8CB526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ADD8B-ED8E-4FEC-BE07-089C6F3FC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F19D6-E379-42A5-A6E3-E8D679BE8518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28ED2-23CD-40BC-B9AB-BAD157285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77FB9-264D-4873-872D-1FB5A7ED12B5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870FC-1C4A-4FBD-8C4F-E5C3A69E9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933FA-F072-4F55-83A1-D171CF2B50D2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101E-7CAA-401D-88B5-6DB8BA01E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49AAB-EC60-4FB7-8B45-B8A1F8B2E7A0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4430-7CF9-4793-B602-4A831DF29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BD738-58C9-4680-9D4F-A587746DEDDA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18C7-98DA-4F96-9AD7-796F1A189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ACDE6-C7DA-4E2C-9741-9C5DF407B321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2DDBF-793C-4273-885F-C86A9771E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3F15-E6C3-470C-A27E-B3F9710683FF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13B00-7318-49C7-9C62-5F1329096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BAE0-2048-4B9C-A38B-81732A22D012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286D9-6CD5-4631-90E0-13DEED676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90128-2A2E-41CD-8A2D-E6E76081EB6C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1C6BD-598F-411F-B46E-94F652F6D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126AF8-8BD4-4925-A95C-D0272119C543}" type="datetimeFigureOut">
              <a:rPr lang="ru-RU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E503C4A-58F4-499B-ABA3-AE95680BC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81885"/>
            <a:ext cx="7772400" cy="1328077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Развивающая предметно -  пространственная среда в старшей группе</a:t>
            </a:r>
            <a:endParaRPr lang="ru-RU" sz="32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3000" y="3920150"/>
            <a:ext cx="6858000" cy="1337650"/>
          </a:xfrm>
        </p:spPr>
        <p:txBody>
          <a:bodyPr/>
          <a:lstStyle/>
          <a:p>
            <a:r>
              <a:rPr lang="ru-RU" sz="1800" dirty="0" smtClean="0"/>
              <a:t>МБДОУ Детский сад №7 «Золотая рыбка»</a:t>
            </a:r>
          </a:p>
          <a:p>
            <a:r>
              <a:rPr lang="ru-RU" sz="1800" dirty="0" smtClean="0"/>
              <a:t>Воспитатель: </a:t>
            </a:r>
            <a:r>
              <a:rPr lang="ru-RU" sz="1800" dirty="0" err="1" smtClean="0"/>
              <a:t>Горчицына</a:t>
            </a:r>
            <a:r>
              <a:rPr lang="ru-RU" sz="1800" dirty="0" smtClean="0"/>
              <a:t> Валерия Эдуардовна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447800" y="2711807"/>
            <a:ext cx="701675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Предметно – пространственная развивающая среда в старшей группе организована с учётом требований ФГОС ДОУ, где чётко прослеживаются все пять образовательных областей: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1) социально-коммуникативное развитие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2) познавательное развитие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3) речевое развитие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4) художественно-эстетическое развитие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5) физическое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Box 1"/>
          <p:cNvSpPr txBox="1">
            <a:spLocks noChangeArrowheads="1"/>
          </p:cNvSpPr>
          <p:nvPr/>
        </p:nvSpPr>
        <p:spPr bwMode="auto">
          <a:xfrm flipV="1">
            <a:off x="1601788" y="2954338"/>
            <a:ext cx="6156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1403350" y="1874357"/>
            <a:ext cx="695325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Развивающая предметно-пространственная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среда обеспечивает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возможность общения и совместной деятельности детей, взрослых; содержательно насыщенна, трансформируема, полифункциональная, вариативна, доступна и безопасна.</a:t>
            </a:r>
          </a:p>
          <a:p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0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222375" y="136525"/>
            <a:ext cx="5694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</p:txBody>
      </p:sp>
      <p:pic>
        <p:nvPicPr>
          <p:cNvPr id="5124" name="Picture 4" descr="D:\Всё моё!\Фотки\с телефона\DCIM\рппс\20190117_142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802" y="804951"/>
            <a:ext cx="3440317" cy="2582321"/>
          </a:xfrm>
          <a:prstGeom prst="rect">
            <a:avLst/>
          </a:prstGeom>
          <a:noFill/>
        </p:spPr>
      </p:pic>
      <p:pic>
        <p:nvPicPr>
          <p:cNvPr id="5125" name="Picture 5" descr="D:\Всё моё!\Фотки\с телефона\DCIM\рппс\20190117_142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5101" y="3630440"/>
            <a:ext cx="3455855" cy="2593983"/>
          </a:xfrm>
          <a:prstGeom prst="rect">
            <a:avLst/>
          </a:prstGeom>
          <a:noFill/>
        </p:spPr>
      </p:pic>
      <p:pic>
        <p:nvPicPr>
          <p:cNvPr id="2050" name="Picture 2" descr="C:\Users\admin\Desktop\портфолио\12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594" y="3657600"/>
            <a:ext cx="3416175" cy="2562131"/>
          </a:xfrm>
          <a:prstGeom prst="rect">
            <a:avLst/>
          </a:prstGeom>
          <a:noFill/>
        </p:spPr>
      </p:pic>
      <p:pic>
        <p:nvPicPr>
          <p:cNvPr id="1026" name="Picture 2" descr="D:\Всё моё!\Фотки\с телефона\DCIM\рппс\20190117_142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0935" y="751438"/>
            <a:ext cx="3453352" cy="2590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706688" y="325438"/>
            <a:ext cx="3667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  <p:pic>
        <p:nvPicPr>
          <p:cNvPr id="4098" name="Picture 2" descr="D:\Всё моё!\Фотки\садик\20181128_155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500" y="1028358"/>
            <a:ext cx="3726757" cy="4969009"/>
          </a:xfrm>
          <a:prstGeom prst="rect">
            <a:avLst/>
          </a:prstGeom>
          <a:noFill/>
        </p:spPr>
      </p:pic>
      <p:pic>
        <p:nvPicPr>
          <p:cNvPr id="4099" name="Picture 3" descr="D:\Всё моё!\Фотки\садик\20181128_134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3317" y="1967842"/>
            <a:ext cx="4214513" cy="3160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2" descr="C:\Users\user\Desktop\развивающая среда солнышко\SAM_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5312" y="1285593"/>
            <a:ext cx="2238624" cy="407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932507" y="180503"/>
            <a:ext cx="69349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Социально-коммуникативное развитие</a:t>
            </a:r>
            <a:endParaRPr lang="ru-RU" dirty="0"/>
          </a:p>
        </p:txBody>
      </p:sp>
      <p:pic>
        <p:nvPicPr>
          <p:cNvPr id="1026" name="Picture 2" descr="C:\Users\admin\Desktop\портфолио\1008879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210" y="3250193"/>
            <a:ext cx="2165669" cy="3074987"/>
          </a:xfrm>
          <a:prstGeom prst="rect">
            <a:avLst/>
          </a:prstGeom>
          <a:noFill/>
        </p:spPr>
      </p:pic>
      <p:pic>
        <p:nvPicPr>
          <p:cNvPr id="1027" name="Picture 3" descr="C:\Users\admin\Desktop\портфолио\scrn_big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094" y="1009461"/>
            <a:ext cx="2096152" cy="29346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71595" y="2127564"/>
            <a:ext cx="224073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-Центр ППД</a:t>
            </a:r>
          </a:p>
          <a:p>
            <a:endParaRPr lang="ru-RU" dirty="0" smtClean="0"/>
          </a:p>
          <a:p>
            <a:r>
              <a:rPr lang="ru-RU" dirty="0" smtClean="0"/>
              <a:t>-Центр пожарной</a:t>
            </a:r>
          </a:p>
          <a:p>
            <a:r>
              <a:rPr lang="ru-RU" dirty="0" smtClean="0"/>
              <a:t>безопасности</a:t>
            </a:r>
          </a:p>
          <a:p>
            <a:endParaRPr lang="ru-RU" dirty="0" smtClean="0"/>
          </a:p>
          <a:p>
            <a:r>
              <a:rPr lang="ru-RU" dirty="0" smtClean="0"/>
              <a:t>-Центр труда, уголок</a:t>
            </a:r>
          </a:p>
          <a:p>
            <a:r>
              <a:rPr lang="ru-RU" dirty="0" smtClean="0"/>
              <a:t>дежурств</a:t>
            </a:r>
          </a:p>
          <a:p>
            <a:endParaRPr lang="ru-RU" dirty="0" smtClean="0"/>
          </a:p>
          <a:p>
            <a:r>
              <a:rPr lang="ru-RU" dirty="0" smtClean="0"/>
              <a:t>-Центр активности</a:t>
            </a:r>
          </a:p>
          <a:p>
            <a:r>
              <a:rPr lang="ru-RU" dirty="0" smtClean="0"/>
              <a:t>(центр сюжетно-</a:t>
            </a:r>
          </a:p>
          <a:p>
            <a:r>
              <a:rPr lang="ru-RU" dirty="0" smtClean="0"/>
              <a:t>ролевых игр)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657350" y="525463"/>
            <a:ext cx="5168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Художественно – эстетическое развитие</a:t>
            </a:r>
          </a:p>
        </p:txBody>
      </p:sp>
      <p:sp>
        <p:nvSpPr>
          <p:cNvPr id="11269" name="TextBox 10"/>
          <p:cNvSpPr txBox="1">
            <a:spLocks noChangeArrowheads="1"/>
          </p:cNvSpPr>
          <p:nvPr/>
        </p:nvSpPr>
        <p:spPr bwMode="auto">
          <a:xfrm>
            <a:off x="5114925" y="3259138"/>
            <a:ext cx="341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Стена творчества</a:t>
            </a:r>
          </a:p>
        </p:txBody>
      </p:sp>
      <p:pic>
        <p:nvPicPr>
          <p:cNvPr id="3075" name="Picture 3" descr="D:\Всё моё!\Фотки\садик\2018\20180620_1549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321" y="3775295"/>
            <a:ext cx="3526792" cy="2645094"/>
          </a:xfrm>
          <a:prstGeom prst="rect">
            <a:avLst/>
          </a:prstGeom>
          <a:noFill/>
        </p:spPr>
      </p:pic>
      <p:pic>
        <p:nvPicPr>
          <p:cNvPr id="1026" name="Picture 2" descr="D:\Всё моё!\Фотки\садик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3229" y="922103"/>
            <a:ext cx="3139745" cy="23548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1841" y="1919334"/>
            <a:ext cx="3752661" cy="2675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-Центр</a:t>
            </a:r>
          </a:p>
          <a:p>
            <a:r>
              <a:rPr lang="ru-RU" dirty="0" err="1" smtClean="0"/>
              <a:t>изодеятельности</a:t>
            </a:r>
            <a:endParaRPr lang="ru-RU" dirty="0" smtClean="0"/>
          </a:p>
          <a:p>
            <a:r>
              <a:rPr lang="ru-RU" dirty="0" smtClean="0"/>
              <a:t>или уголок</a:t>
            </a:r>
          </a:p>
          <a:p>
            <a:r>
              <a:rPr lang="ru-RU" dirty="0" smtClean="0"/>
              <a:t>творчества «Умелые</a:t>
            </a:r>
          </a:p>
          <a:p>
            <a:r>
              <a:rPr lang="ru-RU" dirty="0" smtClean="0"/>
              <a:t>руки»</a:t>
            </a:r>
          </a:p>
          <a:p>
            <a:endParaRPr lang="ru-RU" dirty="0" smtClean="0"/>
          </a:p>
          <a:p>
            <a:r>
              <a:rPr lang="ru-RU" dirty="0" smtClean="0"/>
              <a:t>-Центр музыкально-</a:t>
            </a:r>
          </a:p>
          <a:p>
            <a:r>
              <a:rPr lang="ru-RU" dirty="0" smtClean="0"/>
              <a:t>театрализованной</a:t>
            </a:r>
          </a:p>
          <a:p>
            <a:r>
              <a:rPr lang="ru-RU" dirty="0" smtClean="0"/>
              <a:t>деятельности</a:t>
            </a:r>
            <a:endParaRPr lang="ru-RU" dirty="0"/>
          </a:p>
        </p:txBody>
      </p:sp>
      <p:pic>
        <p:nvPicPr>
          <p:cNvPr id="2" name="Picture 2" descr="D:\Всё моё!\Фотки\с телефона\DCIM\рппс\20190117_1422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454" y="1819746"/>
            <a:ext cx="2551688" cy="3399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2498725" y="588963"/>
            <a:ext cx="42155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Музыкально – театрализованный центр</a:t>
            </a:r>
          </a:p>
        </p:txBody>
      </p:sp>
      <p:pic>
        <p:nvPicPr>
          <p:cNvPr id="2051" name="Picture 3" descr="D:\Всё моё!\Фотки\с телефона\DCIM\рппс\20190117_142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422" y="1059289"/>
            <a:ext cx="3286521" cy="4381844"/>
          </a:xfrm>
          <a:prstGeom prst="rect">
            <a:avLst/>
          </a:prstGeom>
          <a:noFill/>
        </p:spPr>
      </p:pic>
      <p:pic>
        <p:nvPicPr>
          <p:cNvPr id="2052" name="Picture 4" descr="D:\Всё моё!\Фотки\с телефона\DCIM\рппс\20190117_142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8412" y="1581008"/>
            <a:ext cx="4707771" cy="3530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589213" y="506413"/>
            <a:ext cx="3821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Физическое развитие</a:t>
            </a:r>
          </a:p>
        </p:txBody>
      </p:sp>
      <p:pic>
        <p:nvPicPr>
          <p:cNvPr id="2" name="Picture 2" descr="D:\Всё моё!\Фотки\с телефона\DCIM\рппс\20190117_142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433" y="1741957"/>
            <a:ext cx="5150235" cy="3862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3821" y="1729213"/>
            <a:ext cx="73604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n-lt"/>
              </a:rPr>
              <a:t>ГЛАВНОЙ ЗАДАЧЕЙ ВОСПИТАНИЯ</a:t>
            </a:r>
          </a:p>
          <a:p>
            <a:r>
              <a:rPr lang="ru-RU" sz="2800" dirty="0" smtClean="0">
                <a:latin typeface="+mn-lt"/>
              </a:rPr>
              <a:t>ДОШКОЛЬНИКОВ ЯВЛЯЮТСЯ СОЗДАНИЕ У</a:t>
            </a:r>
          </a:p>
          <a:p>
            <a:r>
              <a:rPr lang="ru-RU" sz="2800" dirty="0" smtClean="0">
                <a:latin typeface="+mn-lt"/>
              </a:rPr>
              <a:t>ДЕТЕЙ ЧУВСТВА ЭМОЦИОНАЛЬНОГО</a:t>
            </a:r>
          </a:p>
          <a:p>
            <a:r>
              <a:rPr lang="ru-RU" sz="2800" dirty="0" smtClean="0">
                <a:latin typeface="+mn-lt"/>
              </a:rPr>
              <a:t>КОМФОРТА И ПСИХОЛОГИЧЕСКОЙ</a:t>
            </a:r>
          </a:p>
          <a:p>
            <a:r>
              <a:rPr lang="ru-RU" sz="2800" dirty="0" smtClean="0">
                <a:latin typeface="+mn-lt"/>
              </a:rPr>
              <a:t>ЗАЩИЩЁННОСТИ. В ДЕТСКОМ САДУ</a:t>
            </a:r>
          </a:p>
          <a:p>
            <a:r>
              <a:rPr lang="ru-RU" sz="2800" dirty="0" smtClean="0">
                <a:latin typeface="+mn-lt"/>
              </a:rPr>
              <a:t>РЕБЁНКУ ВАЖНО ЧУВСТВОВАТЬ СЕБЯ</a:t>
            </a:r>
          </a:p>
          <a:p>
            <a:r>
              <a:rPr lang="ru-RU" sz="2800" dirty="0" smtClean="0">
                <a:latin typeface="+mn-lt"/>
              </a:rPr>
              <a:t>ЛЮБИМЫМ И НЕПОВТОРИМЫМ. ПОЭТОМУ,</a:t>
            </a:r>
          </a:p>
          <a:p>
            <a:r>
              <a:rPr lang="ru-RU" sz="2800" dirty="0" smtClean="0">
                <a:latin typeface="+mn-lt"/>
              </a:rPr>
              <a:t>ВАЖНЫМ ЯВЛЯЕТСЯ И СРЕДА, В КОТОРОЙ</a:t>
            </a:r>
          </a:p>
          <a:p>
            <a:r>
              <a:rPr lang="ru-RU" sz="2800" dirty="0" smtClean="0">
                <a:latin typeface="+mn-lt"/>
              </a:rPr>
              <a:t>ПРОХОДИТ ВОСПИТАТЕЛЬНЫЙ ПРОЦЕСС.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</TotalTime>
  <Words>185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Развивающая предметно -  пространственная среда в старшей группе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admin</cp:lastModifiedBy>
  <cp:revision>40</cp:revision>
  <dcterms:created xsi:type="dcterms:W3CDTF">2015-04-13T10:01:15Z</dcterms:created>
  <dcterms:modified xsi:type="dcterms:W3CDTF">2019-01-31T17:08:08Z</dcterms:modified>
</cp:coreProperties>
</file>