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74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36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D91D1-433A-45C5-8DD8-2A307634B89F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110F-7FBF-47D4-8412-63D7813A6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D91D1-433A-45C5-8DD8-2A307634B89F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110F-7FBF-47D4-8412-63D7813A6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D91D1-433A-45C5-8DD8-2A307634B89F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110F-7FBF-47D4-8412-63D7813A6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D91D1-433A-45C5-8DD8-2A307634B89F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110F-7FBF-47D4-8412-63D7813A6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D91D1-433A-45C5-8DD8-2A307634B89F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110F-7FBF-47D4-8412-63D7813A6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D91D1-433A-45C5-8DD8-2A307634B89F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110F-7FBF-47D4-8412-63D7813A6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D91D1-433A-45C5-8DD8-2A307634B89F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110F-7FBF-47D4-8412-63D7813A6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D91D1-433A-45C5-8DD8-2A307634B89F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110F-7FBF-47D4-8412-63D7813A6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D91D1-433A-45C5-8DD8-2A307634B89F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110F-7FBF-47D4-8412-63D7813A6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D91D1-433A-45C5-8DD8-2A307634B89F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110F-7FBF-47D4-8412-63D7813A6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D91D1-433A-45C5-8DD8-2A307634B89F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110F-7FBF-47D4-8412-63D7813A6A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44D91D1-433A-45C5-8DD8-2A307634B89F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BA1110F-7FBF-47D4-8412-63D7813A6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857224" y="1828800"/>
            <a:ext cx="8134376" cy="2209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ПОРТФОЛИО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971800" y="4267200"/>
            <a:ext cx="5638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Воспитателя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МБОУ</a:t>
            </a:r>
            <a:r>
              <a:rPr kumimoji="0" lang="ru-RU" sz="3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НСКШИ г. Ногинск</a:t>
            </a: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Чикиной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Е.А.</a:t>
            </a: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85800" y="928670"/>
            <a:ext cx="7924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  <a:p>
            <a:pPr algn="ctr"/>
            <a:endParaRPr lang="ru-RU" sz="1600" b="1" dirty="0"/>
          </a:p>
          <a:p>
            <a:pPr algn="ctr"/>
            <a:endParaRPr lang="ru-RU" sz="1600" b="1" dirty="0"/>
          </a:p>
          <a:p>
            <a:pPr algn="ctr"/>
            <a:r>
              <a:rPr lang="ru-RU" dirty="0"/>
              <a:t>Муниципальное бюджетное общеобразовательное учреждение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dirty="0"/>
              <a:t>«Ногинская специальная (коррекционная) </a:t>
            </a:r>
            <a:r>
              <a:rPr lang="ru-RU" dirty="0" smtClean="0"/>
              <a:t>школа-интернат»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200400" y="6272213"/>
            <a:ext cx="179427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г.Ногинск,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57200" y="457200"/>
            <a:ext cx="6400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86314" y="357167"/>
            <a:ext cx="3671886" cy="8572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dirty="0" smtClean="0">
              <a:ln>
                <a:solidFill>
                  <a:schemeClr val="accent2">
                    <a:lumMod val="50000"/>
                  </a:schemeClr>
                </a:solidFill>
              </a:ln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dirty="0" smtClean="0">
              <a:ln>
                <a:solidFill>
                  <a:schemeClr val="accent2">
                    <a:lumMod val="50000"/>
                  </a:schemeClr>
                </a:solidFill>
              </a:ln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latin typeface="Times New Roman" pitchFamily="18" charset="0"/>
                <a:ea typeface="+mj-ea"/>
                <a:cs typeface="Times New Roman" pitchFamily="18" charset="0"/>
              </a:rPr>
              <a:t>Екатерина Александровна </a:t>
            </a:r>
            <a:r>
              <a:rPr lang="ru-RU" sz="3600" dirty="0" err="1" smtClean="0">
                <a:ln>
                  <a:solidFill>
                    <a:schemeClr val="accent2">
                      <a:lumMod val="50000"/>
                    </a:schemeClr>
                  </a:solidFill>
                </a:ln>
                <a:latin typeface="Times New Roman" pitchFamily="18" charset="0"/>
                <a:ea typeface="+mj-ea"/>
                <a:cs typeface="Times New Roman" pitchFamily="18" charset="0"/>
              </a:rPr>
              <a:t>Чикина</a:t>
            </a:r>
            <a:endParaRPr kumimoji="0" lang="ru-RU" sz="3600" b="0" i="0" u="none" strike="noStrike" kern="1200" cap="none" spc="0" normalizeH="0" noProof="0" dirty="0" smtClean="0">
              <a:ln>
                <a:solidFill>
                  <a:schemeClr val="accent2">
                    <a:lumMod val="50000"/>
                  </a:schemeClr>
                </a:solidFill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3443560" y="952500"/>
            <a:ext cx="5434660" cy="485778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600" dirty="0" smtClean="0">
              <a:ln>
                <a:solidFill>
                  <a:schemeClr val="accent2">
                    <a:lumMod val="75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Я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работаю </a:t>
            </a:r>
            <a:r>
              <a:rPr lang="ru-RU" sz="26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воспитателем в Муниципальном бюджетном общеобразовательном  учреждении «Ногинская специальная (коррекционная) школа-интернат»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</a:t>
            </a:r>
            <a:r>
              <a:rPr lang="ru-RU" sz="26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город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Ногинск)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 </a:t>
            </a:r>
            <a:r>
              <a:rPr kumimoji="0" lang="ru-RU" sz="2600" b="0" i="0" u="none" strike="noStrike" kern="120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Образование:</a:t>
            </a:r>
            <a:r>
              <a:rPr lang="ru-RU" sz="2600" dirty="0">
                <a:ln>
                  <a:solidFill>
                    <a:schemeClr val="accent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kern="1200" cap="none" spc="0" normalizeH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среднее </a:t>
            </a:r>
            <a:r>
              <a:rPr kumimoji="0" lang="ru-RU" sz="2600" b="0" i="0" u="none" strike="noStrike" kern="1200" cap="none" spc="0" normalizeH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специальное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" name="Picture 2" descr="E:\Новая папка\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857232"/>
            <a:ext cx="3044036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00100" y="642918"/>
            <a:ext cx="4421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и мои воспитанники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852936"/>
            <a:ext cx="4244814" cy="2879371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211996"/>
            <a:ext cx="3995936" cy="299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2">
      <a:dk1>
        <a:sysClr val="windowText" lastClr="000000"/>
      </a:dk1>
      <a:lt1>
        <a:sysClr val="window" lastClr="FFFFFF"/>
      </a:lt1>
      <a:dk2>
        <a:srgbClr val="4F271C"/>
      </a:dk2>
      <a:lt2>
        <a:srgbClr val="D49887"/>
      </a:lt2>
      <a:accent1>
        <a:srgbClr val="FEE29C"/>
      </a:accent1>
      <a:accent2>
        <a:srgbClr val="E07B7C"/>
      </a:accent2>
      <a:accent3>
        <a:srgbClr val="C32D2E"/>
      </a:accent3>
      <a:accent4>
        <a:srgbClr val="637F26"/>
      </a:accent4>
      <a:accent5>
        <a:srgbClr val="354369"/>
      </a:accent5>
      <a:accent6>
        <a:srgbClr val="475A8D"/>
      </a:accent6>
      <a:hlink>
        <a:srgbClr val="8DC765"/>
      </a:hlink>
      <a:folHlink>
        <a:srgbClr val="AA8A1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694</TotalTime>
  <Words>26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  <vt:lpstr>Презентация PowerPoint</vt:lpstr>
    </vt:vector>
  </TitlesOfParts>
  <Company>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 Windows</cp:lastModifiedBy>
  <cp:revision>78</cp:revision>
  <dcterms:created xsi:type="dcterms:W3CDTF">2012-03-06T09:31:13Z</dcterms:created>
  <dcterms:modified xsi:type="dcterms:W3CDTF">2019-02-04T12:21:56Z</dcterms:modified>
</cp:coreProperties>
</file>