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005064"/>
            <a:ext cx="3099593" cy="230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979712" y="1916832"/>
            <a:ext cx="48782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Современный урок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 начальной школе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 учётом требований ФГОС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Что делать с ошибкой в диктанте?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7127" y="1600200"/>
            <a:ext cx="580974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УЗНАТЬ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ошибки и разобраться, почему были допущены ошибки.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7472" y="1600200"/>
            <a:ext cx="49090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4536" y="1600200"/>
            <a:ext cx="595492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6087" y="1600200"/>
            <a:ext cx="631182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4539" y="1600200"/>
            <a:ext cx="641492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Что делать с ошибкой в диктанте?  </vt:lpstr>
      <vt:lpstr>Цель урока: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Natali</dc:creator>
  <cp:lastModifiedBy>munkuev123@mail.ru</cp:lastModifiedBy>
  <cp:revision>1</cp:revision>
  <dcterms:created xsi:type="dcterms:W3CDTF">2019-02-04T13:17:31Z</dcterms:created>
  <dcterms:modified xsi:type="dcterms:W3CDTF">2019-02-04T13:26:14Z</dcterms:modified>
</cp:coreProperties>
</file>