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5B36527-AA8C-4EF2-B0A3-C15E04349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EE1E4-24D7-426E-8E03-B6E5AD8437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34D44-F3D3-4374-BACD-EE78CB56C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3B894-CA20-4D3E-8A84-5483EF385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C3C15-9B55-4B8F-95A5-A57C20A87C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21721-06F6-4F09-B0A1-4E121E303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C3551-D572-4595-9B75-8452804A4F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C6C35-0ABB-49E5-9F58-67CDC9AB9A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825ED-82FF-4A47-9004-8F00ABA800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B3589-FCFD-4563-A137-D04269522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95D67-4776-4A70-AC9E-CA1B13C49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D03AA6BB-87DB-4774-8CFC-593AA17018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38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38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38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38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38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CC99"/>
                </a:solidFill>
              </a:rPr>
              <a:t>Почему её нужно беречь?</a:t>
            </a:r>
          </a:p>
        </p:txBody>
      </p:sp>
      <p:sp>
        <p:nvSpPr>
          <p:cNvPr id="3075" name="WordArt 4" descr="Штриховой диагональный 1"/>
          <p:cNvSpPr>
            <a:spLocks noChangeArrowheads="1" noChangeShapeType="1" noTextEdit="1"/>
          </p:cNvSpPr>
          <p:nvPr/>
        </p:nvSpPr>
        <p:spPr bwMode="auto">
          <a:xfrm>
            <a:off x="2051050" y="476250"/>
            <a:ext cx="4537075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pattFill prst="dashDnDiag">
                  <a:fgClr>
                    <a:srgbClr val="00FFFF"/>
                  </a:fgClr>
                  <a:bgClr>
                    <a:srgbClr val="FFFFFF"/>
                  </a:bgClr>
                </a:patt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БЕРЕГИТЕ  ВОДУ!</a:t>
            </a:r>
          </a:p>
        </p:txBody>
      </p:sp>
      <p:pic>
        <p:nvPicPr>
          <p:cNvPr id="3076" name="Picture 5" descr="DOLPHI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3286125"/>
            <a:ext cx="3071812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6"/>
          <p:cNvSpPr txBox="1">
            <a:spLocks noChangeArrowheads="1"/>
          </p:cNvSpPr>
          <p:nvPr/>
        </p:nvSpPr>
        <p:spPr bwMode="auto">
          <a:xfrm>
            <a:off x="4572000" y="5857875"/>
            <a:ext cx="41433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Подготовила: </a:t>
            </a:r>
            <a:r>
              <a:rPr lang="ru-RU" dirty="0" smtClean="0"/>
              <a:t>Фролова </a:t>
            </a:r>
            <a:r>
              <a:rPr lang="ru-RU" dirty="0" err="1" smtClean="0"/>
              <a:t>Карина</a:t>
            </a:r>
            <a:r>
              <a:rPr lang="ru-RU" dirty="0" smtClean="0"/>
              <a:t> и </a:t>
            </a:r>
            <a:r>
              <a:rPr lang="ru-RU" dirty="0" err="1" smtClean="0"/>
              <a:t>Понятовская</a:t>
            </a:r>
            <a:r>
              <a:rPr lang="ru-RU" dirty="0" smtClean="0"/>
              <a:t> Ярослава ученицы 5В класса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b="1" smtClean="0">
                <a:solidFill>
                  <a:srgbClr val="00CC99"/>
                </a:solidFill>
              </a:rPr>
              <a:t>Как охраняют воду от загрязнения?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Строят очистные сооружения</a:t>
            </a:r>
          </a:p>
          <a:p>
            <a:pPr eaLnBrk="1" hangingPunct="1">
              <a:defRPr/>
            </a:pPr>
            <a:r>
              <a:rPr lang="ru-RU" smtClean="0"/>
              <a:t>Строят предприятия, у которых нет сточных вод</a:t>
            </a:r>
          </a:p>
          <a:p>
            <a:pPr eaLnBrk="1" hangingPunct="1">
              <a:buFontTx/>
              <a:buNone/>
              <a:defRPr/>
            </a:pPr>
            <a:endParaRPr lang="ru-RU" smtClean="0"/>
          </a:p>
        </p:txBody>
      </p:sp>
      <p:pic>
        <p:nvPicPr>
          <p:cNvPr id="12292" name="Picture 4" descr="OCEAN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076700"/>
            <a:ext cx="2906713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b="1" smtClean="0">
                <a:solidFill>
                  <a:srgbClr val="00CC99"/>
                </a:solidFill>
              </a:rPr>
              <a:t>Не расходуйте воду напрасно!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Вода из плохо закрытого крана пропадает зря</a:t>
            </a:r>
          </a:p>
          <a:p>
            <a:pPr eaLnBrk="1" hangingPunct="1">
              <a:defRPr/>
            </a:pPr>
            <a:r>
              <a:rPr lang="ru-RU" smtClean="0"/>
              <a:t>Когда умываешься под сильной струёй воды, большая часть воды расходуется зря</a:t>
            </a:r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13316" name="Picture 4" descr="7390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400" y="4221163"/>
            <a:ext cx="1622425" cy="243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j02374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97675" y="692150"/>
            <a:ext cx="2346325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smtClean="0">
                <a:solidFill>
                  <a:srgbClr val="00CC99"/>
                </a:solidFill>
              </a:rPr>
              <a:t>П О М Н И!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Обыкновенная чистая вода – богатство, которое ничем не заменишь!</a:t>
            </a:r>
          </a:p>
        </p:txBody>
      </p:sp>
      <p:pic>
        <p:nvPicPr>
          <p:cNvPr id="14340" name="Picture 4" descr="Lake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500438"/>
            <a:ext cx="2452687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j02324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88913"/>
            <a:ext cx="140335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В Москве с Репенко 0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0200" y="3357563"/>
            <a:ext cx="3402013" cy="274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smtClean="0">
                <a:solidFill>
                  <a:srgbClr val="00CC99"/>
                </a:solidFill>
              </a:rPr>
              <a:t>ВНИМАНИЕ!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Не пей воду из реки, озера, пруда. В ней могут быть вредные вещества и болезнетворные бактерии!</a:t>
            </a:r>
          </a:p>
        </p:txBody>
      </p:sp>
      <p:pic>
        <p:nvPicPr>
          <p:cNvPr id="15364" name="Picture 4" descr="PUZ01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3716338"/>
            <a:ext cx="4343400" cy="289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MCj0196200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260350"/>
            <a:ext cx="1776412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CA81YZW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163" y="3789363"/>
            <a:ext cx="3652837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DOLPHI~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8913"/>
            <a:ext cx="8569325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smtClean="0">
                <a:solidFill>
                  <a:srgbClr val="00CC99"/>
                </a:solidFill>
              </a:rPr>
              <a:t>ВЫВОД: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Загрязнение водоёмов опасно для всего живого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Чтобы уберечь водоёмы от загрязнения, сточные воды предприятий, ферм пропускают через очистные сооружения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Строятся такие предприятия, на которых вообще не бывает сточных вод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Каждый человек должен беречь воду!</a:t>
            </a:r>
          </a:p>
        </p:txBody>
      </p:sp>
      <p:pic>
        <p:nvPicPr>
          <p:cNvPr id="16389" name="Picture 5" descr="j028364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404813"/>
            <a:ext cx="122396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787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476250"/>
            <a:ext cx="3729037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 descr="7870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1125538"/>
            <a:ext cx="316865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78708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3622675"/>
            <a:ext cx="3944937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" descr="j02328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3573463"/>
            <a:ext cx="16764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00CC99"/>
                </a:solidFill>
              </a:rPr>
              <a:t>Для чего нужна  ВОДА?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Без воды не умоешься</a:t>
            </a:r>
          </a:p>
          <a:p>
            <a:pPr eaLnBrk="1" hangingPunct="1">
              <a:defRPr/>
            </a:pPr>
            <a:r>
              <a:rPr lang="ru-RU" smtClean="0"/>
              <a:t>Без воды не постираешь</a:t>
            </a:r>
          </a:p>
          <a:p>
            <a:pPr eaLnBrk="1" hangingPunct="1">
              <a:defRPr/>
            </a:pPr>
            <a:r>
              <a:rPr lang="ru-RU" smtClean="0"/>
              <a:t>Уборка улиц</a:t>
            </a:r>
          </a:p>
          <a:p>
            <a:pPr eaLnBrk="1" hangingPunct="1">
              <a:defRPr/>
            </a:pPr>
            <a:r>
              <a:rPr lang="ru-RU" smtClean="0"/>
              <a:t>Мытьё машин</a:t>
            </a:r>
          </a:p>
          <a:p>
            <a:pPr eaLnBrk="1" hangingPunct="1">
              <a:defRPr/>
            </a:pPr>
            <a:r>
              <a:rPr lang="ru-RU" smtClean="0"/>
              <a:t>Использование в промышленности</a:t>
            </a:r>
          </a:p>
          <a:p>
            <a:pPr eaLnBrk="1" hangingPunct="1">
              <a:defRPr/>
            </a:pPr>
            <a:r>
              <a:rPr lang="ru-RU" smtClean="0"/>
              <a:t>Просто для питья</a:t>
            </a:r>
          </a:p>
        </p:txBody>
      </p:sp>
      <p:pic>
        <p:nvPicPr>
          <p:cNvPr id="5125" name="Picture 9" descr="j02324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188" y="836613"/>
            <a:ext cx="1066800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11" descr="j02330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5" y="1773238"/>
            <a:ext cx="2233613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7390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484313"/>
            <a:ext cx="3097213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00CC99"/>
                </a:solidFill>
              </a:rPr>
              <a:t>Факты, факты</a:t>
            </a:r>
            <a:r>
              <a:rPr lang="ru-RU" smtClean="0"/>
              <a:t>…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Для получения одной тонны стали, необходимо использовать 150 тонн воды</a:t>
            </a:r>
          </a:p>
          <a:p>
            <a:pPr eaLnBrk="1" hangingPunct="1">
              <a:defRPr/>
            </a:pPr>
            <a:r>
              <a:rPr lang="ru-RU" smtClean="0"/>
              <a:t>Для получения одной тонны бумаги, нужно 250 тонн воды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 descr="6950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772025"/>
            <a:ext cx="13906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4" descr="81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5230813"/>
            <a:ext cx="2168525" cy="162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00CC99"/>
                </a:solidFill>
              </a:rPr>
              <a:t>Какая вода нужна людям?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229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Воды на планете очень много – она занимает большую часть поверхности планеты</a:t>
            </a:r>
          </a:p>
          <a:p>
            <a:pPr eaLnBrk="1" hangingPunct="1">
              <a:defRPr/>
            </a:pPr>
            <a:r>
              <a:rPr lang="ru-RU" smtClean="0"/>
              <a:t>Какая вода в морях и океанах?</a:t>
            </a:r>
          </a:p>
          <a:p>
            <a:pPr eaLnBrk="1" hangingPunct="1">
              <a:defRPr/>
            </a:pPr>
            <a:r>
              <a:rPr lang="ru-RU" smtClean="0"/>
              <a:t>Людям необходима пресная вода</a:t>
            </a:r>
          </a:p>
          <a:p>
            <a:pPr eaLnBrk="1" hangingPunct="1">
              <a:defRPr/>
            </a:pPr>
            <a:r>
              <a:rPr lang="ru-RU" smtClean="0"/>
              <a:t>Пресной воды на Земле не так много</a:t>
            </a:r>
          </a:p>
        </p:txBody>
      </p:sp>
      <p:pic>
        <p:nvPicPr>
          <p:cNvPr id="7174" name="Picture 5" descr="1350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113" y="5208588"/>
            <a:ext cx="2449512" cy="164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smtClean="0">
                <a:solidFill>
                  <a:srgbClr val="00CC99"/>
                </a:solidFill>
              </a:rPr>
              <a:t>Чистая вода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Людям требуется только чистая вода!</a:t>
            </a:r>
          </a:p>
          <a:p>
            <a:pPr eaLnBrk="1" hangingPunct="1">
              <a:defRPr/>
            </a:pPr>
            <a:r>
              <a:rPr lang="ru-RU" smtClean="0"/>
              <a:t>Чистой воды становится всё меньше и меньше</a:t>
            </a:r>
          </a:p>
          <a:p>
            <a:pPr eaLnBrk="1" hangingPunct="1">
              <a:defRPr/>
            </a:pPr>
            <a:r>
              <a:rPr lang="ru-RU" smtClean="0"/>
              <a:t>Кто в этом виноват?</a:t>
            </a:r>
          </a:p>
        </p:txBody>
      </p:sp>
      <p:pic>
        <p:nvPicPr>
          <p:cNvPr id="8196" name="Picture 4" descr="708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4076700"/>
            <a:ext cx="3873500" cy="258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j02330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188913"/>
            <a:ext cx="1836738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Lake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4508500"/>
            <a:ext cx="2879725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b="1" smtClean="0">
                <a:solidFill>
                  <a:srgbClr val="00CC99"/>
                </a:solidFill>
              </a:rPr>
              <a:t>Почему вода загрязняется?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Главные виновники загрязнения воды – люди!</a:t>
            </a:r>
          </a:p>
          <a:p>
            <a:pPr eaLnBrk="1" hangingPunct="1">
              <a:defRPr/>
            </a:pPr>
            <a:r>
              <a:rPr lang="ru-RU" smtClean="0"/>
              <a:t>В водоёмы сливаются сточные воды заводов и фабрик</a:t>
            </a:r>
          </a:p>
          <a:p>
            <a:pPr eaLnBrk="1" hangingPunct="1">
              <a:defRPr/>
            </a:pPr>
            <a:r>
              <a:rPr lang="ru-RU" smtClean="0"/>
              <a:t>Нечистоты с ферм сливаются в реки</a:t>
            </a:r>
          </a:p>
          <a:p>
            <a:pPr eaLnBrk="1" hangingPunct="1">
              <a:defRPr/>
            </a:pPr>
            <a:r>
              <a:rPr lang="ru-RU" smtClean="0"/>
              <a:t>Вода, использованная в быту попадает в водоёмы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SCREEN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3500438"/>
            <a:ext cx="3863975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00CC99"/>
                </a:solidFill>
              </a:rPr>
              <a:t>Факты, факты…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Каждый год во всём мире в водоёмы попадает столько вредных веществ, что ими можно заполнить 10 тысяч товарных поездов!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b="1" smtClean="0">
                <a:solidFill>
                  <a:srgbClr val="00CC99"/>
                </a:solidFill>
              </a:rPr>
              <a:t>Кто страдает от загрязнения воды?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 загрязнения воды страдает всё живое</a:t>
            </a:r>
          </a:p>
          <a:p>
            <a:pPr eaLnBrk="1" hangingPunct="1">
              <a:defRPr/>
            </a:pPr>
            <a:r>
              <a:rPr lang="ru-RU" smtClean="0"/>
              <a:t>Погибают животные</a:t>
            </a:r>
          </a:p>
          <a:p>
            <a:pPr eaLnBrk="1" hangingPunct="1">
              <a:defRPr/>
            </a:pPr>
            <a:r>
              <a:rPr lang="ru-RU" smtClean="0"/>
              <a:t>Чахнут растения на берегах</a:t>
            </a:r>
          </a:p>
          <a:p>
            <a:pPr eaLnBrk="1" hangingPunct="1">
              <a:defRPr/>
            </a:pPr>
            <a:r>
              <a:rPr lang="ru-RU" smtClean="0"/>
              <a:t>Болеют люди</a:t>
            </a:r>
          </a:p>
        </p:txBody>
      </p:sp>
      <p:pic>
        <p:nvPicPr>
          <p:cNvPr id="11268" name="Picture 4" descr="Lake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4076700"/>
            <a:ext cx="2903538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j028274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90805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92</TotalTime>
  <Words>319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Tahoma</vt:lpstr>
      <vt:lpstr>Arial</vt:lpstr>
      <vt:lpstr>Wingdings</vt:lpstr>
      <vt:lpstr>Calibri</vt:lpstr>
      <vt:lpstr>Океан</vt:lpstr>
      <vt:lpstr>Слайд 1</vt:lpstr>
      <vt:lpstr>Слайд 2</vt:lpstr>
      <vt:lpstr>Для чего нужна  ВОДА?</vt:lpstr>
      <vt:lpstr>Факты, факты…</vt:lpstr>
      <vt:lpstr>Какая вода нужна людям?</vt:lpstr>
      <vt:lpstr>Чистая вода</vt:lpstr>
      <vt:lpstr>Почему вода загрязняется?</vt:lpstr>
      <vt:lpstr>Факты, факты…</vt:lpstr>
      <vt:lpstr>Кто страдает от загрязнения воды?</vt:lpstr>
      <vt:lpstr>Как охраняют воду от загрязнения?</vt:lpstr>
      <vt:lpstr>Не расходуйте воду напрасно!</vt:lpstr>
      <vt:lpstr>П О М Н И!</vt:lpstr>
      <vt:lpstr>ВНИМАНИЕ!</vt:lpstr>
      <vt:lpstr>ВЫВОД:</vt:lpstr>
    </vt:vector>
  </TitlesOfParts>
  <Company>pckiller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Nastya</cp:lastModifiedBy>
  <cp:revision>5</cp:revision>
  <dcterms:created xsi:type="dcterms:W3CDTF">2007-10-21T14:31:50Z</dcterms:created>
  <dcterms:modified xsi:type="dcterms:W3CDTF">2016-04-14T16:04:10Z</dcterms:modified>
</cp:coreProperties>
</file>