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6EC69F97-A414-4513-BE10-51B6C6189C44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9DBD33F3-7DD0-4CF5-BD83-796048FEA5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69F97-A414-4513-BE10-51B6C6189C44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D33F3-7DD0-4CF5-BD83-796048FEA5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69F97-A414-4513-BE10-51B6C6189C44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D33F3-7DD0-4CF5-BD83-796048FEA5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69F97-A414-4513-BE10-51B6C6189C44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D33F3-7DD0-4CF5-BD83-796048FEA5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69F97-A414-4513-BE10-51B6C6189C44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D33F3-7DD0-4CF5-BD83-796048FEA5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69F97-A414-4513-BE10-51B6C6189C44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D33F3-7DD0-4CF5-BD83-796048FEA56E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69F97-A414-4513-BE10-51B6C6189C44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D33F3-7DD0-4CF5-BD83-796048FEA56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69F97-A414-4513-BE10-51B6C6189C44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D33F3-7DD0-4CF5-BD83-796048FEA5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69F97-A414-4513-BE10-51B6C6189C44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D33F3-7DD0-4CF5-BD83-796048FEA5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6EC69F97-A414-4513-BE10-51B6C6189C44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9DBD33F3-7DD0-4CF5-BD83-796048FEA5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6EC69F97-A414-4513-BE10-51B6C6189C44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9DBD33F3-7DD0-4CF5-BD83-796048FEA5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6EC69F97-A414-4513-BE10-51B6C6189C44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9DBD33F3-7DD0-4CF5-BD83-796048FEA56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476672"/>
            <a:ext cx="6965245" cy="223224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Противоправные действия и их последствия</a:t>
            </a:r>
            <a:endParaRPr lang="ru-RU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2119257"/>
            <a:ext cx="6196405" cy="3325967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788024" y="5633882"/>
            <a:ext cx="36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Выполнили: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Фетисова Кристина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Савченков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имофей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0" t="60424" r="33051" b="6168"/>
          <a:stretch/>
        </p:blipFill>
        <p:spPr>
          <a:xfrm>
            <a:off x="1979711" y="2204864"/>
            <a:ext cx="5112569" cy="3429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36065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764704"/>
            <a:ext cx="7344816" cy="5396325"/>
          </a:xfrm>
        </p:spPr>
      </p:pic>
    </p:spTree>
    <p:extLst>
      <p:ext uri="{BB962C8B-B14F-4D97-AF65-F5344CB8AC3E}">
        <p14:creationId xmlns:p14="http://schemas.microsoft.com/office/powerpoint/2010/main" val="20047120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764704"/>
            <a:ext cx="6965245" cy="1944216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ПРАВОНАРУШЕНИЕ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это антиобщественное деяние, причиняющее вред обществу, запрещенное законодательством и влекущее наказание.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2780927"/>
            <a:ext cx="6196405" cy="2942141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2691411"/>
            <a:ext cx="5747823" cy="3550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81679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124744"/>
            <a:ext cx="6965245" cy="1202485"/>
          </a:xfrm>
        </p:spPr>
        <p:txBody>
          <a:bodyPr>
            <a:noAutofit/>
          </a:bodyPr>
          <a:lstStyle/>
          <a:p>
            <a:r>
              <a:rPr lang="ru-RU" sz="2000" b="1" i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Предупреждение правонарушений</a:t>
            </a:r>
            <a:r>
              <a:rPr lang="ru-RU" sz="20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 – это система мер, предпринимаемых государственными органами, общественными организациями, представителями власти и другими лицами, направленных на противодействие процесса правонарушений и предотвращение совершения новых правонарушений.</a:t>
            </a:r>
            <a:endParaRPr lang="ru-RU" sz="20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72" t="42440" r="61943" b="6986"/>
          <a:stretch/>
        </p:blipFill>
        <p:spPr>
          <a:xfrm>
            <a:off x="1999443" y="2852936"/>
            <a:ext cx="4608512" cy="3240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46640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1772816"/>
            <a:ext cx="6965245" cy="4248472"/>
          </a:xfrm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1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причины и условия преступлений, связанные с обществом в целом и конкретными гражданами, не являющимися преступниками (потенциальные жертвы преступлений). Необходимо воздействие на такие общие для всех видов преступлений криминогенные факторы, как безработица, нелегальная миграция и т. д. Как отдельный вид предупредительной деятельности может рассматриваться </a:t>
            </a:r>
            <a:r>
              <a:rPr lang="ru-RU" sz="18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виктимологическая</a:t>
            </a:r>
            <a:r>
              <a:rPr lang="ru-RU" sz="1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профилактика преступлений, направленная на коррекцию поведения потенциальных жертв;</a:t>
            </a:r>
            <a:br>
              <a:rPr lang="ru-RU" sz="1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 процессы </a:t>
            </a:r>
            <a:r>
              <a:rPr lang="ru-RU" sz="1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самодетерминации</a:t>
            </a:r>
            <a:r>
              <a:rPr 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1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самовоспроизводства</a:t>
            </a:r>
            <a:r>
              <a:rPr 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преступности и отдельные преступники. Необходимо специальное предупредительное воздействие, ориентированное на наиболее опасные виды преступности, такие как организованная преступность;</a:t>
            </a:r>
            <a:br>
              <a:rPr 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• отдельные «горячие точки», где сталкиваются общество и преступность в процессе контролирующей и правоохранительной деятельности.</a:t>
            </a:r>
            <a:br>
              <a:rPr lang="ru-RU" sz="1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4437111"/>
            <a:ext cx="6196405" cy="1285957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764704"/>
            <a:ext cx="76328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Деятельность по предупреждению преступности</a:t>
            </a:r>
            <a:r>
              <a:rPr lang="ru-RU" sz="24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 осуществляется путем воздействия на:</a:t>
            </a:r>
            <a:br>
              <a:rPr lang="ru-RU" sz="24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9825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Существует несколько видов юридической ответственности: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-уголовная;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-административная</a:t>
            </a:r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; </a:t>
            </a:r>
            <a:endParaRPr lang="ru-RU" sz="4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-гражданская;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-дисциплинарная</a:t>
            </a:r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8263320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24384" y="836712"/>
            <a:ext cx="6965245" cy="1819330"/>
          </a:xfrm>
        </p:spPr>
        <p:txBody>
          <a:bodyPr>
            <a:norm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Уголовной ответственности подлежит лицо, достигшее ко времени совершения преступления шестнадцатилетнего возраста. (Статья 20 Уголовного Кодекса Российской Федерации).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258635" y="2564904"/>
            <a:ext cx="6696744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Административная ответственность 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— разновидность юридической ответственности, которая выражается в применении административного наказания к лицу, совершившему административное правонарушение. Административной ответственности подлежит лицо, достигшее к моменту совершения административного правонарушения возраста шестнадцати лет. Ответственность за административное правонарушение, совершенное несовершеннолетними в возрасте от 14 до 16 лет, несут родители или иные законные представители (опекуны, попечители). </a:t>
            </a:r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07596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Ребенок с детства должен уметь говорить «нет» в следующих ситуациях: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916832"/>
            <a:ext cx="7128792" cy="4248472"/>
          </a:xfrm>
        </p:spPr>
        <p:txBody>
          <a:bodyPr>
            <a:noAutofit/>
          </a:bodyPr>
          <a:lstStyle/>
          <a:p>
            <a:pPr>
              <a:buFontTx/>
              <a:buChar char="-"/>
            </a:pP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Когда </a:t>
            </a: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ребенку предлагают совершить недостойный поступок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>
              <a:buFontTx/>
              <a:buChar char="-"/>
            </a:pP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ребенку предлагают поехать куда-нибудь, предупреждая, чтобы он об этом никому не говорил; </a:t>
            </a:r>
            <a:endParaRPr lang="ru-RU" sz="1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Когда </a:t>
            </a: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незнакомый человек предлагает ребенку что-либо сладкое (конфеты, пирожные, пирожки и т.п.); </a:t>
            </a:r>
            <a:endParaRPr lang="ru-RU" sz="1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Когда </a:t>
            </a: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ребенку предлагают «хорошо» отдохнуть вдали от взрослых, родителей; </a:t>
            </a:r>
            <a:endParaRPr lang="ru-RU" sz="1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незнакомые люди предлагают довезти ребенка на машине или показать им дорогу, сидя в машине; </a:t>
            </a:r>
            <a:endParaRPr lang="ru-RU" sz="1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Когда </a:t>
            </a: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малознакомые или незнакомые люди приглашают ребенка к себе в гости и т.д.; </a:t>
            </a:r>
            <a:endParaRPr lang="ru-RU" sz="1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Когда </a:t>
            </a: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ребенку предлагают на улице купить недорогой товар, поиграть в азартную игру, обещая большой выигрыш. </a:t>
            </a:r>
            <a:endParaRPr lang="ru-RU" sz="1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endParaRPr lang="ru-RU" sz="1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Не </a:t>
            </a: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следует учить ребенка, беспрекословно и не задумываясь, выполнять все требования взрослых. Такое поведение может создать благоприятные условия для совершения преступлений маньяками и педофилами.</a:t>
            </a:r>
          </a:p>
        </p:txBody>
      </p:sp>
      <p:pic>
        <p:nvPicPr>
          <p:cNvPr id="1026" name="Picture 2" descr="6d40e996581181b7430d4bfd8ff1bfc3"/>
          <p:cNvPicPr>
            <a:picLocks noChangeAspect="1" noChangeArrowheads="1"/>
          </p:cNvPicPr>
          <p:nvPr/>
        </p:nvPicPr>
        <p:blipFill>
          <a:blip r:embed="rId2">
            <a:lum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5517232"/>
            <a:ext cx="2707673" cy="1340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973857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Виды наказаний: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556792"/>
            <a:ext cx="7200800" cy="4392488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Штраф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(в размере от 1 000 до 50 000 рублей);</a:t>
            </a:r>
          </a:p>
          <a:p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Обязательные работы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(на срок от 40 до 160 часов);</a:t>
            </a:r>
          </a:p>
          <a:p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Исправительные работы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(на срок до 1 года);</a:t>
            </a:r>
          </a:p>
          <a:p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Ограничение свободы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(на срок от 2 месяцев до 2 лет);</a:t>
            </a:r>
          </a:p>
          <a:p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Лишение свободы на определенный срок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(не превышает 10 лет (до 16 лет - не более 6 лет).</a:t>
            </a:r>
          </a:p>
          <a:p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11212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1052736"/>
            <a:ext cx="6196405" cy="467033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Среди подростковой преступности преобладают имущественные преступления (кражи, грабежи), которые составляют 85,7 % от общего количества преступлений. 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92647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57</TotalTime>
  <Words>433</Words>
  <Application>Microsoft Office PowerPoint</Application>
  <PresentationFormat>Экран (4:3)</PresentationFormat>
  <Paragraphs>38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Кнопка</vt:lpstr>
      <vt:lpstr>Противоправные действия и их последствия</vt:lpstr>
      <vt:lpstr>ПРАВОНАРУШЕНИЕ – это антиобщественное деяние, причиняющее вред обществу, запрещенное законодательством и влекущее наказание. </vt:lpstr>
      <vt:lpstr>Предупреждение правонарушений – это система мер, предпринимаемых государственными органами, общественными организациями, представителями власти и другими лицами, направленных на противодействие процесса правонарушений и предотвращение совершения новых правонарушений.</vt:lpstr>
      <vt:lpstr>• причины и условия преступлений, связанные с обществом в целом и конкретными гражданами, не являющимися преступниками (потенциальные жертвы преступлений). Необходимо воздействие на такие общие для всех видов преступлений криминогенные факторы, как безработица, нелегальная миграция и т. д. Как отдельный вид предупредительной деятельности может рассматриваться виктимологическая профилактика преступлений, направленная на коррекцию поведения потенциальных жертв; • процессы самодетерминации и самовоспроизводства преступности и отдельные преступники. Необходимо специальное предупредительное воздействие, ориентированное на наиболее опасные виды преступности, такие как организованная преступность; • отдельные «горячие точки», где сталкиваются общество и преступность в процессе контролирующей и правоохранительной деятельности. </vt:lpstr>
      <vt:lpstr>Существует несколько видов юридической ответственности:</vt:lpstr>
      <vt:lpstr>Уголовной ответственности подлежит лицо, достигшее ко времени совершения преступления шестнадцатилетнего возраста. (Статья 20 Уголовного Кодекса Российской Федерации).</vt:lpstr>
      <vt:lpstr>Ребенок с детства должен уметь говорить «нет» в следующих ситуациях:</vt:lpstr>
      <vt:lpstr>Виды наказаний: </vt:lpstr>
      <vt:lpstr>  </vt:lpstr>
      <vt:lpstr>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Противоправные действия и их последствия</dc:title>
  <dc:creator>user</dc:creator>
  <cp:lastModifiedBy>user</cp:lastModifiedBy>
  <cp:revision>6</cp:revision>
  <dcterms:created xsi:type="dcterms:W3CDTF">2017-10-05T13:29:01Z</dcterms:created>
  <dcterms:modified xsi:type="dcterms:W3CDTF">2017-10-05T14:26:23Z</dcterms:modified>
</cp:coreProperties>
</file>