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798E5-1739-47E9-90D8-0336D6CAEEC2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43C2F-E2B4-4B9E-88E8-80607EB64A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43C2F-E2B4-4B9E-88E8-80607EB64A4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20012C-D926-49F0-B1AC-7B3DD28E00DB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52399E-A0D1-4BB6-93B7-296B469F63F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15290" cy="4214841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«Вода»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27146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Вода – основа жизни. Ещё в глубокой древности люди научились с уважением относиться к воде.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31813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642910" y="4143380"/>
            <a:ext cx="2714644" cy="185738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2422214"/>
          </a:xfr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/>
          </a:bodyPr>
          <a:lstStyle/>
          <a:p>
            <a:pPr marL="514350" indent="-514350" algn="ctr">
              <a:buClr>
                <a:schemeClr val="accent1"/>
              </a:buClr>
              <a:buFont typeface="+mj-lt"/>
              <a:buAutoNum type="arabicPeriod"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</a:rPr>
              <a:t>Меня льют, меня пьют, всем нужна я. Кто я такая?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714884"/>
            <a:ext cx="29977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500570"/>
            <a:ext cx="2414598" cy="1485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428760"/>
          </a:xfrm>
        </p:spPr>
        <p:txBody>
          <a:bodyPr>
            <a:noAutofit/>
          </a:bodyPr>
          <a:lstStyle/>
          <a:p>
            <a:pPr marL="742950" indent="-742950" algn="ctr">
              <a:buFont typeface="+mj-lt"/>
              <a:buAutoNum type="arabicPeriod" startAt="2"/>
            </a:pP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чём заключается бережное отношение к воде?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00438"/>
            <a:ext cx="8229600" cy="27527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chemeClr val="accent1"/>
                </a:solidFill>
              </a:rPr>
              <a:t>Ответ</a:t>
            </a:r>
            <a:r>
              <a:rPr lang="ru-RU" b="1" dirty="0" smtClean="0">
                <a:solidFill>
                  <a:schemeClr val="accent1"/>
                </a:solidFill>
              </a:rPr>
              <a:t>:</a:t>
            </a:r>
            <a:r>
              <a:rPr lang="ru-RU" dirty="0" smtClean="0">
                <a:solidFill>
                  <a:schemeClr val="accent1"/>
                </a:solidFill>
              </a:rPr>
              <a:t> 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не расходовать 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воду 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бездумно, не засорять водоёмы, следить за тем, чтобы кран был полностью закрыт, когда не идёт использование воды.</a:t>
            </a: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86710" y="5286388"/>
            <a:ext cx="571504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7572428" cy="207170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2961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Если запасы воды ограничены, то какой можно сделать вывод?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96690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Ответ: 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воду 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беречь!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857628"/>
            <a:ext cx="5643602" cy="22860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– это основа жизни. Берегите воду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Это жизненно необходимо. Расходуйте воду экономно. </a:t>
            </a:r>
            <a:endParaRPr lang="ru-RU" sz="4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засоряйте водоёмы.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chemeClr val="bg1"/>
        </a:solidFill>
        <a:ln>
          <a:solidFill>
            <a:schemeClr val="bg1">
              <a:lumMod val="95000"/>
            </a:schemeClr>
          </a:soli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91</Words>
  <Application>Microsoft Office PowerPoint</Application>
  <PresentationFormat>Экран (4:3)</PresentationFormat>
  <Paragraphs>16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Викторина «Вода»</vt:lpstr>
      <vt:lpstr>Вода – основа жизни. Ещё в глубокой древности люди научились с уважением относиться к воде.</vt:lpstr>
      <vt:lpstr> </vt:lpstr>
      <vt:lpstr>В чём заключается бережное отношение к воде?</vt:lpstr>
      <vt:lpstr>Если запасы воды ограничены, то какой можно сделать вывод?</vt:lpstr>
      <vt:lpstr>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«Вода»</dc:title>
  <dc:creator>Depo</dc:creator>
  <cp:lastModifiedBy>Depo</cp:lastModifiedBy>
  <cp:revision>6</cp:revision>
  <dcterms:created xsi:type="dcterms:W3CDTF">2016-04-14T16:10:30Z</dcterms:created>
  <dcterms:modified xsi:type="dcterms:W3CDTF">2016-04-14T17:02:09Z</dcterms:modified>
</cp:coreProperties>
</file>