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3E5B9D-FA8B-4233-BDCF-F1EA55E85829}" type="doc">
      <dgm:prSet loTypeId="urn:microsoft.com/office/officeart/2005/8/layout/radial1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3AC9C9F-908A-4B50-9F6F-14DD35B0A4D4}">
      <dgm:prSet phldrT="[Текст]"/>
      <dgm:spPr/>
      <dgm:t>
        <a:bodyPr/>
        <a:lstStyle/>
        <a:p>
          <a:r>
            <a:rPr lang="ru-RU" dirty="0" smtClean="0"/>
            <a:t>Новый класс</a:t>
          </a:r>
          <a:endParaRPr lang="ru-RU" dirty="0"/>
        </a:p>
      </dgm:t>
    </dgm:pt>
    <dgm:pt modelId="{7AF28018-D778-401A-A534-AE1B75D8144C}" type="parTrans" cxnId="{E57C1BC7-F207-4A4A-8279-6AC986B1F0C6}">
      <dgm:prSet/>
      <dgm:spPr/>
      <dgm:t>
        <a:bodyPr/>
        <a:lstStyle/>
        <a:p>
          <a:endParaRPr lang="ru-RU"/>
        </a:p>
      </dgm:t>
    </dgm:pt>
    <dgm:pt modelId="{5CCF1BD0-0822-4DDA-B3C1-9E571F7E2628}" type="sibTrans" cxnId="{E57C1BC7-F207-4A4A-8279-6AC986B1F0C6}">
      <dgm:prSet/>
      <dgm:spPr/>
      <dgm:t>
        <a:bodyPr/>
        <a:lstStyle/>
        <a:p>
          <a:endParaRPr lang="ru-RU"/>
        </a:p>
      </dgm:t>
    </dgm:pt>
    <dgm:pt modelId="{1EF73519-E21C-4920-80A3-95796CA5CCF6}">
      <dgm:prSet phldrT="[Текст]" custT="1"/>
      <dgm:spPr/>
      <dgm:t>
        <a:bodyPr/>
        <a:lstStyle/>
        <a:p>
          <a:r>
            <a:rPr lang="ru-RU" sz="3600" dirty="0" smtClean="0"/>
            <a:t>Знакомство </a:t>
          </a:r>
          <a:endParaRPr lang="ru-RU" sz="3600" dirty="0"/>
        </a:p>
      </dgm:t>
    </dgm:pt>
    <dgm:pt modelId="{D15992FD-C32A-4D4B-AF3E-C9A4961594AB}" type="parTrans" cxnId="{E6EF1F82-3A4D-48E9-BAC5-90A375FE93E9}">
      <dgm:prSet/>
      <dgm:spPr/>
      <dgm:t>
        <a:bodyPr/>
        <a:lstStyle/>
        <a:p>
          <a:endParaRPr lang="ru-RU"/>
        </a:p>
      </dgm:t>
    </dgm:pt>
    <dgm:pt modelId="{1E43C0B1-D6CA-46E7-8D01-096F488D0C39}" type="sibTrans" cxnId="{E6EF1F82-3A4D-48E9-BAC5-90A375FE93E9}">
      <dgm:prSet/>
      <dgm:spPr/>
      <dgm:t>
        <a:bodyPr/>
        <a:lstStyle/>
        <a:p>
          <a:endParaRPr lang="ru-RU"/>
        </a:p>
      </dgm:t>
    </dgm:pt>
    <dgm:pt modelId="{F20B44AE-9D84-4583-AE2F-38A3DAAA278A}">
      <dgm:prSet phldrT="[Текст]" custT="1"/>
      <dgm:spPr/>
      <dgm:t>
        <a:bodyPr/>
        <a:lstStyle/>
        <a:p>
          <a:r>
            <a:rPr lang="ru-RU" sz="2800" dirty="0" smtClean="0"/>
            <a:t>Контакт с «союзниками»</a:t>
          </a:r>
          <a:endParaRPr lang="ru-RU" sz="2800" dirty="0"/>
        </a:p>
      </dgm:t>
    </dgm:pt>
    <dgm:pt modelId="{90316645-EA4E-4C4F-997A-163C0CFAFF68}" type="parTrans" cxnId="{91A332FC-2C24-4415-936F-5FC33AD4AE76}">
      <dgm:prSet/>
      <dgm:spPr/>
      <dgm:t>
        <a:bodyPr/>
        <a:lstStyle/>
        <a:p>
          <a:endParaRPr lang="ru-RU"/>
        </a:p>
      </dgm:t>
    </dgm:pt>
    <dgm:pt modelId="{911BF2F2-9918-4A82-98D6-EBF68798A305}" type="sibTrans" cxnId="{91A332FC-2C24-4415-936F-5FC33AD4AE76}">
      <dgm:prSet/>
      <dgm:spPr/>
      <dgm:t>
        <a:bodyPr/>
        <a:lstStyle/>
        <a:p>
          <a:endParaRPr lang="ru-RU"/>
        </a:p>
      </dgm:t>
    </dgm:pt>
    <dgm:pt modelId="{22A26B72-D01C-41C8-82BB-C5FACACB2424}">
      <dgm:prSet phldrT="[Текст]" custT="1"/>
      <dgm:spPr/>
      <dgm:t>
        <a:bodyPr/>
        <a:lstStyle/>
        <a:p>
          <a:r>
            <a:rPr lang="ru-RU" sz="2800" dirty="0" smtClean="0"/>
            <a:t>Определение  места и роли в классном коллективе</a:t>
          </a:r>
          <a:endParaRPr lang="ru-RU" sz="2800" dirty="0"/>
        </a:p>
      </dgm:t>
    </dgm:pt>
    <dgm:pt modelId="{99AEAF85-205E-4518-B382-5E67B9FEA4C5}" type="parTrans" cxnId="{45AA5926-3337-4652-A544-E8C67F6776BF}">
      <dgm:prSet/>
      <dgm:spPr/>
      <dgm:t>
        <a:bodyPr/>
        <a:lstStyle/>
        <a:p>
          <a:endParaRPr lang="ru-RU"/>
        </a:p>
      </dgm:t>
    </dgm:pt>
    <dgm:pt modelId="{327E1159-173B-459A-87B7-3EA82BDE84C0}" type="sibTrans" cxnId="{45AA5926-3337-4652-A544-E8C67F6776BF}">
      <dgm:prSet/>
      <dgm:spPr/>
      <dgm:t>
        <a:bodyPr/>
        <a:lstStyle/>
        <a:p>
          <a:endParaRPr lang="ru-RU"/>
        </a:p>
      </dgm:t>
    </dgm:pt>
    <dgm:pt modelId="{8219A95D-FA83-4CB3-B858-35DFE1F4E3E0}">
      <dgm:prSet phldrT="[Текст]" custT="1"/>
      <dgm:spPr/>
      <dgm:t>
        <a:bodyPr/>
        <a:lstStyle/>
        <a:p>
          <a:r>
            <a:rPr lang="ru-RU" sz="2800" dirty="0" smtClean="0"/>
            <a:t>Самоуправление </a:t>
          </a:r>
          <a:endParaRPr lang="ru-RU" sz="2800" dirty="0"/>
        </a:p>
      </dgm:t>
    </dgm:pt>
    <dgm:pt modelId="{FD37B154-39E9-4442-9680-1C05CB20DD1A}" type="parTrans" cxnId="{0E22E303-B7B9-4432-8D49-82B9FAA5ECC5}">
      <dgm:prSet/>
      <dgm:spPr/>
      <dgm:t>
        <a:bodyPr/>
        <a:lstStyle/>
        <a:p>
          <a:endParaRPr lang="ru-RU"/>
        </a:p>
      </dgm:t>
    </dgm:pt>
    <dgm:pt modelId="{86B55AD1-A456-485A-9D35-0E2909A4A5C3}" type="sibTrans" cxnId="{0E22E303-B7B9-4432-8D49-82B9FAA5ECC5}">
      <dgm:prSet/>
      <dgm:spPr/>
      <dgm:t>
        <a:bodyPr/>
        <a:lstStyle/>
        <a:p>
          <a:endParaRPr lang="ru-RU"/>
        </a:p>
      </dgm:t>
    </dgm:pt>
    <dgm:pt modelId="{A35C870A-3DF3-472A-824F-45A48439F96B}" type="pres">
      <dgm:prSet presAssocID="{BF3E5B9D-FA8B-4233-BDCF-F1EA55E8582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C44F2-372C-42B8-A348-D5CDD91A4BE5}" type="pres">
      <dgm:prSet presAssocID="{A3AC9C9F-908A-4B50-9F6F-14DD35B0A4D4}" presName="centerShape" presStyleLbl="node0" presStyleIdx="0" presStyleCnt="1"/>
      <dgm:spPr/>
      <dgm:t>
        <a:bodyPr/>
        <a:lstStyle/>
        <a:p>
          <a:endParaRPr lang="ru-RU"/>
        </a:p>
      </dgm:t>
    </dgm:pt>
    <dgm:pt modelId="{ECA1E540-90DF-4F56-B557-4B111794BB05}" type="pres">
      <dgm:prSet presAssocID="{D15992FD-C32A-4D4B-AF3E-C9A4961594AB}" presName="Name9" presStyleLbl="parChTrans1D2" presStyleIdx="0" presStyleCnt="4"/>
      <dgm:spPr/>
      <dgm:t>
        <a:bodyPr/>
        <a:lstStyle/>
        <a:p>
          <a:endParaRPr lang="ru-RU"/>
        </a:p>
      </dgm:t>
    </dgm:pt>
    <dgm:pt modelId="{214E39AE-A6B2-4659-8B31-6C808B940668}" type="pres">
      <dgm:prSet presAssocID="{D15992FD-C32A-4D4B-AF3E-C9A4961594AB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2BD874C-B283-48D5-BA44-EF168828F974}" type="pres">
      <dgm:prSet presAssocID="{1EF73519-E21C-4920-80A3-95796CA5CCF6}" presName="node" presStyleLbl="node1" presStyleIdx="0" presStyleCnt="4" custScaleX="224597" custScaleY="56765" custRadScaleRad="104016" custRadScaleInc="-1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AE63B-A6CD-4BA1-A3A2-51CE5123C5A7}" type="pres">
      <dgm:prSet presAssocID="{90316645-EA4E-4C4F-997A-163C0CFAFF68}" presName="Name9" presStyleLbl="parChTrans1D2" presStyleIdx="1" presStyleCnt="4"/>
      <dgm:spPr/>
      <dgm:t>
        <a:bodyPr/>
        <a:lstStyle/>
        <a:p>
          <a:endParaRPr lang="ru-RU"/>
        </a:p>
      </dgm:t>
    </dgm:pt>
    <dgm:pt modelId="{71E15C42-0690-4822-8F7C-99A538CF7281}" type="pres">
      <dgm:prSet presAssocID="{90316645-EA4E-4C4F-997A-163C0CFAFF6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DDF4007-7963-4848-A951-9D87881D211B}" type="pres">
      <dgm:prSet presAssocID="{F20B44AE-9D84-4583-AE2F-38A3DAAA278A}" presName="node" presStyleLbl="node1" presStyleIdx="1" presStyleCnt="4" custScaleX="208009" custScaleY="79620" custRadScaleRad="150924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9BB27-ABE4-40A9-83B9-F7D9D5EAD377}" type="pres">
      <dgm:prSet presAssocID="{99AEAF85-205E-4518-B382-5E67B9FEA4C5}" presName="Name9" presStyleLbl="parChTrans1D2" presStyleIdx="2" presStyleCnt="4"/>
      <dgm:spPr/>
      <dgm:t>
        <a:bodyPr/>
        <a:lstStyle/>
        <a:p>
          <a:endParaRPr lang="ru-RU"/>
        </a:p>
      </dgm:t>
    </dgm:pt>
    <dgm:pt modelId="{55C3A89D-82F1-4B98-8183-B2A92A7A5389}" type="pres">
      <dgm:prSet presAssocID="{99AEAF85-205E-4518-B382-5E67B9FEA4C5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FE22489-01B9-4122-AA48-F31DD07BF1A8}" type="pres">
      <dgm:prSet presAssocID="{22A26B72-D01C-41C8-82BB-C5FACACB2424}" presName="node" presStyleLbl="node1" presStyleIdx="2" presStyleCnt="4" custScaleX="232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FE900-6469-4282-A084-7AE0D1F85AFA}" type="pres">
      <dgm:prSet presAssocID="{FD37B154-39E9-4442-9680-1C05CB20DD1A}" presName="Name9" presStyleLbl="parChTrans1D2" presStyleIdx="3" presStyleCnt="4"/>
      <dgm:spPr/>
      <dgm:t>
        <a:bodyPr/>
        <a:lstStyle/>
        <a:p>
          <a:endParaRPr lang="ru-RU"/>
        </a:p>
      </dgm:t>
    </dgm:pt>
    <dgm:pt modelId="{6E7FFD62-3156-47D4-91E5-5C84B1186E0E}" type="pres">
      <dgm:prSet presAssocID="{FD37B154-39E9-4442-9680-1C05CB20DD1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6534E35B-11CA-4D96-82C2-812EA236D72A}" type="pres">
      <dgm:prSet presAssocID="{8219A95D-FA83-4CB3-B858-35DFE1F4E3E0}" presName="node" presStyleLbl="node1" presStyleIdx="3" presStyleCnt="4" custScaleX="209094" custScaleY="86674" custRadScaleRad="153441" custRadScaleInc="-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22FE25-D74D-4FAF-A3F2-FBCD75584639}" type="presOf" srcId="{22A26B72-D01C-41C8-82BB-C5FACACB2424}" destId="{0FE22489-01B9-4122-AA48-F31DD07BF1A8}" srcOrd="0" destOrd="0" presId="urn:microsoft.com/office/officeart/2005/8/layout/radial1"/>
    <dgm:cxn modelId="{31A5B74E-20C7-4FAB-8B9C-8C7C840512F2}" type="presOf" srcId="{FD37B154-39E9-4442-9680-1C05CB20DD1A}" destId="{6E7FFD62-3156-47D4-91E5-5C84B1186E0E}" srcOrd="1" destOrd="0" presId="urn:microsoft.com/office/officeart/2005/8/layout/radial1"/>
    <dgm:cxn modelId="{929728F9-ED08-4FC3-A4BC-D8F5D759CDEA}" type="presOf" srcId="{D15992FD-C32A-4D4B-AF3E-C9A4961594AB}" destId="{ECA1E540-90DF-4F56-B557-4B111794BB05}" srcOrd="0" destOrd="0" presId="urn:microsoft.com/office/officeart/2005/8/layout/radial1"/>
    <dgm:cxn modelId="{4B72918E-9851-4879-ABE1-5653B0741669}" type="presOf" srcId="{BF3E5B9D-FA8B-4233-BDCF-F1EA55E85829}" destId="{A35C870A-3DF3-472A-824F-45A48439F96B}" srcOrd="0" destOrd="0" presId="urn:microsoft.com/office/officeart/2005/8/layout/radial1"/>
    <dgm:cxn modelId="{45AA5926-3337-4652-A544-E8C67F6776BF}" srcId="{A3AC9C9F-908A-4B50-9F6F-14DD35B0A4D4}" destId="{22A26B72-D01C-41C8-82BB-C5FACACB2424}" srcOrd="2" destOrd="0" parTransId="{99AEAF85-205E-4518-B382-5E67B9FEA4C5}" sibTransId="{327E1159-173B-459A-87B7-3EA82BDE84C0}"/>
    <dgm:cxn modelId="{1B09FE73-26BC-4898-8942-956DEBAC602C}" type="presOf" srcId="{90316645-EA4E-4C4F-997A-163C0CFAFF68}" destId="{FBEAE63B-A6CD-4BA1-A3A2-51CE5123C5A7}" srcOrd="0" destOrd="0" presId="urn:microsoft.com/office/officeart/2005/8/layout/radial1"/>
    <dgm:cxn modelId="{E57C1BC7-F207-4A4A-8279-6AC986B1F0C6}" srcId="{BF3E5B9D-FA8B-4233-BDCF-F1EA55E85829}" destId="{A3AC9C9F-908A-4B50-9F6F-14DD35B0A4D4}" srcOrd="0" destOrd="0" parTransId="{7AF28018-D778-401A-A534-AE1B75D8144C}" sibTransId="{5CCF1BD0-0822-4DDA-B3C1-9E571F7E2628}"/>
    <dgm:cxn modelId="{0F888ACF-2DD7-4E2D-8C28-8D3DD78DD979}" type="presOf" srcId="{F20B44AE-9D84-4583-AE2F-38A3DAAA278A}" destId="{1DDF4007-7963-4848-A951-9D87881D211B}" srcOrd="0" destOrd="0" presId="urn:microsoft.com/office/officeart/2005/8/layout/radial1"/>
    <dgm:cxn modelId="{A5E605EA-C162-4D06-BA3E-7B1684D600C3}" type="presOf" srcId="{1EF73519-E21C-4920-80A3-95796CA5CCF6}" destId="{22BD874C-B283-48D5-BA44-EF168828F974}" srcOrd="0" destOrd="0" presId="urn:microsoft.com/office/officeart/2005/8/layout/radial1"/>
    <dgm:cxn modelId="{48CFB226-4DE4-4230-9BB1-ED960E63510D}" type="presOf" srcId="{D15992FD-C32A-4D4B-AF3E-C9A4961594AB}" destId="{214E39AE-A6B2-4659-8B31-6C808B940668}" srcOrd="1" destOrd="0" presId="urn:microsoft.com/office/officeart/2005/8/layout/radial1"/>
    <dgm:cxn modelId="{B4EED20F-6338-4F0E-A8AB-FD80C70C762A}" type="presOf" srcId="{A3AC9C9F-908A-4B50-9F6F-14DD35B0A4D4}" destId="{8F2C44F2-372C-42B8-A348-D5CDD91A4BE5}" srcOrd="0" destOrd="0" presId="urn:microsoft.com/office/officeart/2005/8/layout/radial1"/>
    <dgm:cxn modelId="{65282E59-B2B3-465A-976F-D46D28FCA3E8}" type="presOf" srcId="{90316645-EA4E-4C4F-997A-163C0CFAFF68}" destId="{71E15C42-0690-4822-8F7C-99A538CF7281}" srcOrd="1" destOrd="0" presId="urn:microsoft.com/office/officeart/2005/8/layout/radial1"/>
    <dgm:cxn modelId="{C2C4F881-F2C4-4606-BACE-A9AF1A5863E2}" type="presOf" srcId="{99AEAF85-205E-4518-B382-5E67B9FEA4C5}" destId="{D759BB27-ABE4-40A9-83B9-F7D9D5EAD377}" srcOrd="0" destOrd="0" presId="urn:microsoft.com/office/officeart/2005/8/layout/radial1"/>
    <dgm:cxn modelId="{E6EF1F82-3A4D-48E9-BAC5-90A375FE93E9}" srcId="{A3AC9C9F-908A-4B50-9F6F-14DD35B0A4D4}" destId="{1EF73519-E21C-4920-80A3-95796CA5CCF6}" srcOrd="0" destOrd="0" parTransId="{D15992FD-C32A-4D4B-AF3E-C9A4961594AB}" sibTransId="{1E43C0B1-D6CA-46E7-8D01-096F488D0C39}"/>
    <dgm:cxn modelId="{91A332FC-2C24-4415-936F-5FC33AD4AE76}" srcId="{A3AC9C9F-908A-4B50-9F6F-14DD35B0A4D4}" destId="{F20B44AE-9D84-4583-AE2F-38A3DAAA278A}" srcOrd="1" destOrd="0" parTransId="{90316645-EA4E-4C4F-997A-163C0CFAFF68}" sibTransId="{911BF2F2-9918-4A82-98D6-EBF68798A305}"/>
    <dgm:cxn modelId="{E68115A9-3E9A-46CF-9AF3-D3A5CBA0548A}" type="presOf" srcId="{FD37B154-39E9-4442-9680-1C05CB20DD1A}" destId="{D70FE900-6469-4282-A084-7AE0D1F85AFA}" srcOrd="0" destOrd="0" presId="urn:microsoft.com/office/officeart/2005/8/layout/radial1"/>
    <dgm:cxn modelId="{0AFF7C99-59BB-4EC2-89E0-0653D88DFF52}" type="presOf" srcId="{8219A95D-FA83-4CB3-B858-35DFE1F4E3E0}" destId="{6534E35B-11CA-4D96-82C2-812EA236D72A}" srcOrd="0" destOrd="0" presId="urn:microsoft.com/office/officeart/2005/8/layout/radial1"/>
    <dgm:cxn modelId="{0E22E303-B7B9-4432-8D49-82B9FAA5ECC5}" srcId="{A3AC9C9F-908A-4B50-9F6F-14DD35B0A4D4}" destId="{8219A95D-FA83-4CB3-B858-35DFE1F4E3E0}" srcOrd="3" destOrd="0" parTransId="{FD37B154-39E9-4442-9680-1C05CB20DD1A}" sibTransId="{86B55AD1-A456-485A-9D35-0E2909A4A5C3}"/>
    <dgm:cxn modelId="{E1F09561-A399-4EBA-BFB9-6A255E9BAB88}" type="presOf" srcId="{99AEAF85-205E-4518-B382-5E67B9FEA4C5}" destId="{55C3A89D-82F1-4B98-8183-B2A92A7A5389}" srcOrd="1" destOrd="0" presId="urn:microsoft.com/office/officeart/2005/8/layout/radial1"/>
    <dgm:cxn modelId="{51E081DB-0212-4CE7-9AF6-B648AA021F36}" type="presParOf" srcId="{A35C870A-3DF3-472A-824F-45A48439F96B}" destId="{8F2C44F2-372C-42B8-A348-D5CDD91A4BE5}" srcOrd="0" destOrd="0" presId="urn:microsoft.com/office/officeart/2005/8/layout/radial1"/>
    <dgm:cxn modelId="{988324B5-E69B-4CED-A821-8FAAB099C52E}" type="presParOf" srcId="{A35C870A-3DF3-472A-824F-45A48439F96B}" destId="{ECA1E540-90DF-4F56-B557-4B111794BB05}" srcOrd="1" destOrd="0" presId="urn:microsoft.com/office/officeart/2005/8/layout/radial1"/>
    <dgm:cxn modelId="{31449FE1-422E-4AD5-80E6-6BC8C0C1991B}" type="presParOf" srcId="{ECA1E540-90DF-4F56-B557-4B111794BB05}" destId="{214E39AE-A6B2-4659-8B31-6C808B940668}" srcOrd="0" destOrd="0" presId="urn:microsoft.com/office/officeart/2005/8/layout/radial1"/>
    <dgm:cxn modelId="{EF090930-AB69-49AF-9095-D78C1F44D7E8}" type="presParOf" srcId="{A35C870A-3DF3-472A-824F-45A48439F96B}" destId="{22BD874C-B283-48D5-BA44-EF168828F974}" srcOrd="2" destOrd="0" presId="urn:microsoft.com/office/officeart/2005/8/layout/radial1"/>
    <dgm:cxn modelId="{0FD93888-9883-438F-B11E-8D32E89B403D}" type="presParOf" srcId="{A35C870A-3DF3-472A-824F-45A48439F96B}" destId="{FBEAE63B-A6CD-4BA1-A3A2-51CE5123C5A7}" srcOrd="3" destOrd="0" presId="urn:microsoft.com/office/officeart/2005/8/layout/radial1"/>
    <dgm:cxn modelId="{C7F74759-B97C-40FF-8A4B-0B6B25AE4FEA}" type="presParOf" srcId="{FBEAE63B-A6CD-4BA1-A3A2-51CE5123C5A7}" destId="{71E15C42-0690-4822-8F7C-99A538CF7281}" srcOrd="0" destOrd="0" presId="urn:microsoft.com/office/officeart/2005/8/layout/radial1"/>
    <dgm:cxn modelId="{12632EE8-3E88-47CB-B08E-072C50C3D418}" type="presParOf" srcId="{A35C870A-3DF3-472A-824F-45A48439F96B}" destId="{1DDF4007-7963-4848-A951-9D87881D211B}" srcOrd="4" destOrd="0" presId="urn:microsoft.com/office/officeart/2005/8/layout/radial1"/>
    <dgm:cxn modelId="{6B575D97-4581-4A55-AC22-C63FCF2502C3}" type="presParOf" srcId="{A35C870A-3DF3-472A-824F-45A48439F96B}" destId="{D759BB27-ABE4-40A9-83B9-F7D9D5EAD377}" srcOrd="5" destOrd="0" presId="urn:microsoft.com/office/officeart/2005/8/layout/radial1"/>
    <dgm:cxn modelId="{1C2C263D-2824-45A0-92A5-36A71D566E89}" type="presParOf" srcId="{D759BB27-ABE4-40A9-83B9-F7D9D5EAD377}" destId="{55C3A89D-82F1-4B98-8183-B2A92A7A5389}" srcOrd="0" destOrd="0" presId="urn:microsoft.com/office/officeart/2005/8/layout/radial1"/>
    <dgm:cxn modelId="{BACF4645-3D7D-48A2-BB9B-0C0A29A5BC5B}" type="presParOf" srcId="{A35C870A-3DF3-472A-824F-45A48439F96B}" destId="{0FE22489-01B9-4122-AA48-F31DD07BF1A8}" srcOrd="6" destOrd="0" presId="urn:microsoft.com/office/officeart/2005/8/layout/radial1"/>
    <dgm:cxn modelId="{CB7995BB-F256-4A1C-8E85-175F4B53A75B}" type="presParOf" srcId="{A35C870A-3DF3-472A-824F-45A48439F96B}" destId="{D70FE900-6469-4282-A084-7AE0D1F85AFA}" srcOrd="7" destOrd="0" presId="urn:microsoft.com/office/officeart/2005/8/layout/radial1"/>
    <dgm:cxn modelId="{C9D3E06E-D8B2-455F-A7F2-EBB2A1EB93B8}" type="presParOf" srcId="{D70FE900-6469-4282-A084-7AE0D1F85AFA}" destId="{6E7FFD62-3156-47D4-91E5-5C84B1186E0E}" srcOrd="0" destOrd="0" presId="urn:microsoft.com/office/officeart/2005/8/layout/radial1"/>
    <dgm:cxn modelId="{E6BC422E-A1DB-449C-A310-C54E8EEDEDD2}" type="presParOf" srcId="{A35C870A-3DF3-472A-824F-45A48439F96B}" destId="{6534E35B-11CA-4D96-82C2-812EA236D72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2C44F2-372C-42B8-A348-D5CDD91A4BE5}">
      <dsp:nvSpPr>
        <dsp:cNvPr id="0" name=""/>
        <dsp:cNvSpPr/>
      </dsp:nvSpPr>
      <dsp:spPr>
        <a:xfrm>
          <a:off x="4452446" y="2142937"/>
          <a:ext cx="1772723" cy="177272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Новый класс</a:t>
          </a:r>
          <a:endParaRPr lang="ru-RU" sz="3300" kern="1200" dirty="0"/>
        </a:p>
      </dsp:txBody>
      <dsp:txXfrm>
        <a:off x="4452446" y="2142937"/>
        <a:ext cx="1772723" cy="1772723"/>
      </dsp:txXfrm>
    </dsp:sp>
    <dsp:sp modelId="{ECA1E540-90DF-4F56-B557-4B111794BB05}">
      <dsp:nvSpPr>
        <dsp:cNvPr id="0" name=""/>
        <dsp:cNvSpPr/>
      </dsp:nvSpPr>
      <dsp:spPr>
        <a:xfrm rot="16170975">
          <a:off x="4821152" y="1622129"/>
          <a:ext cx="1011802" cy="29910"/>
        </a:xfrm>
        <a:custGeom>
          <a:avLst/>
          <a:gdLst/>
          <a:ahLst/>
          <a:cxnLst/>
          <a:rect l="0" t="0" r="0" b="0"/>
          <a:pathLst>
            <a:path>
              <a:moveTo>
                <a:pt x="0" y="14955"/>
              </a:moveTo>
              <a:lnTo>
                <a:pt x="1011802" y="149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170975">
        <a:off x="5301758" y="1611790"/>
        <a:ext cx="50590" cy="50590"/>
      </dsp:txXfrm>
    </dsp:sp>
    <dsp:sp modelId="{22BD874C-B283-48D5-BA44-EF168828F974}">
      <dsp:nvSpPr>
        <dsp:cNvPr id="0" name=""/>
        <dsp:cNvSpPr/>
      </dsp:nvSpPr>
      <dsp:spPr>
        <a:xfrm>
          <a:off x="3327792" y="124916"/>
          <a:ext cx="3981483" cy="100628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Знакомство </a:t>
          </a:r>
          <a:endParaRPr lang="ru-RU" sz="3600" kern="1200" dirty="0"/>
        </a:p>
      </dsp:txBody>
      <dsp:txXfrm>
        <a:off x="3327792" y="124916"/>
        <a:ext cx="3981483" cy="1006286"/>
      </dsp:txXfrm>
    </dsp:sp>
    <dsp:sp modelId="{FBEAE63B-A6CD-4BA1-A3A2-51CE5123C5A7}">
      <dsp:nvSpPr>
        <dsp:cNvPr id="0" name=""/>
        <dsp:cNvSpPr/>
      </dsp:nvSpPr>
      <dsp:spPr>
        <a:xfrm>
          <a:off x="6225170" y="3014343"/>
          <a:ext cx="754173" cy="29910"/>
        </a:xfrm>
        <a:custGeom>
          <a:avLst/>
          <a:gdLst/>
          <a:ahLst/>
          <a:cxnLst/>
          <a:rect l="0" t="0" r="0" b="0"/>
          <a:pathLst>
            <a:path>
              <a:moveTo>
                <a:pt x="0" y="14955"/>
              </a:moveTo>
              <a:lnTo>
                <a:pt x="754173" y="149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583402" y="3010444"/>
        <a:ext cx="37708" cy="37708"/>
      </dsp:txXfrm>
    </dsp:sp>
    <dsp:sp modelId="{1DDF4007-7963-4848-A951-9D87881D211B}">
      <dsp:nvSpPr>
        <dsp:cNvPr id="0" name=""/>
        <dsp:cNvSpPr/>
      </dsp:nvSpPr>
      <dsp:spPr>
        <a:xfrm>
          <a:off x="6979343" y="2323577"/>
          <a:ext cx="3687423" cy="14114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Контакт с «союзниками»</a:t>
          </a:r>
          <a:endParaRPr lang="ru-RU" sz="2800" kern="1200" dirty="0"/>
        </a:p>
      </dsp:txBody>
      <dsp:txXfrm>
        <a:off x="6979343" y="2323577"/>
        <a:ext cx="3687423" cy="1411442"/>
      </dsp:txXfrm>
    </dsp:sp>
    <dsp:sp modelId="{D759BB27-ABE4-40A9-83B9-F7D9D5EAD377}">
      <dsp:nvSpPr>
        <dsp:cNvPr id="0" name=""/>
        <dsp:cNvSpPr/>
      </dsp:nvSpPr>
      <dsp:spPr>
        <a:xfrm rot="5400000">
          <a:off x="5070864" y="4168648"/>
          <a:ext cx="535887" cy="29910"/>
        </a:xfrm>
        <a:custGeom>
          <a:avLst/>
          <a:gdLst/>
          <a:ahLst/>
          <a:cxnLst/>
          <a:rect l="0" t="0" r="0" b="0"/>
          <a:pathLst>
            <a:path>
              <a:moveTo>
                <a:pt x="0" y="14955"/>
              </a:moveTo>
              <a:lnTo>
                <a:pt x="535887" y="149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5325411" y="4170206"/>
        <a:ext cx="26794" cy="26794"/>
      </dsp:txXfrm>
    </dsp:sp>
    <dsp:sp modelId="{0FE22489-01B9-4122-AA48-F31DD07BF1A8}">
      <dsp:nvSpPr>
        <dsp:cNvPr id="0" name=""/>
        <dsp:cNvSpPr/>
      </dsp:nvSpPr>
      <dsp:spPr>
        <a:xfrm>
          <a:off x="3280366" y="4451547"/>
          <a:ext cx="4116883" cy="177272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Определение  места и роли в классном коллективе</a:t>
          </a:r>
          <a:endParaRPr lang="ru-RU" sz="2800" kern="1200" dirty="0"/>
        </a:p>
      </dsp:txBody>
      <dsp:txXfrm>
        <a:off x="3280366" y="4451547"/>
        <a:ext cx="4116883" cy="1772723"/>
      </dsp:txXfrm>
    </dsp:sp>
    <dsp:sp modelId="{D70FE900-6469-4282-A084-7AE0D1F85AFA}">
      <dsp:nvSpPr>
        <dsp:cNvPr id="0" name=""/>
        <dsp:cNvSpPr/>
      </dsp:nvSpPr>
      <dsp:spPr>
        <a:xfrm rot="10785704">
          <a:off x="3706561" y="3019580"/>
          <a:ext cx="745896" cy="29910"/>
        </a:xfrm>
        <a:custGeom>
          <a:avLst/>
          <a:gdLst/>
          <a:ahLst/>
          <a:cxnLst/>
          <a:rect l="0" t="0" r="0" b="0"/>
          <a:pathLst>
            <a:path>
              <a:moveTo>
                <a:pt x="0" y="14955"/>
              </a:moveTo>
              <a:lnTo>
                <a:pt x="745896" y="149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785704">
        <a:off x="4060862" y="3015888"/>
        <a:ext cx="37294" cy="37294"/>
      </dsp:txXfrm>
    </dsp:sp>
    <dsp:sp modelId="{6534E35B-11CA-4D96-82C2-812EA236D72A}">
      <dsp:nvSpPr>
        <dsp:cNvPr id="0" name=""/>
        <dsp:cNvSpPr/>
      </dsp:nvSpPr>
      <dsp:spPr>
        <a:xfrm>
          <a:off x="0" y="2275548"/>
          <a:ext cx="3706657" cy="153649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Самоуправление </a:t>
          </a:r>
          <a:endParaRPr lang="ru-RU" sz="2800" kern="1200" dirty="0"/>
        </a:p>
      </dsp:txBody>
      <dsp:txXfrm>
        <a:off x="0" y="2275548"/>
        <a:ext cx="3706657" cy="1536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очки"/>
          <p:cNvPicPr>
            <a:picLocks noChangeAspect="1" noChangeArrowheads="1"/>
          </p:cNvPicPr>
          <p:nvPr/>
        </p:nvPicPr>
        <p:blipFill>
          <a:blip r:embed="rId2" cstate="email">
            <a:lum bright="20000" contrast="-40000"/>
          </a:blip>
          <a:srcRect l="6612" t="18539" r="7479" b="25388"/>
          <a:stretch>
            <a:fillRect/>
          </a:stretch>
        </p:blipFill>
        <p:spPr bwMode="auto">
          <a:xfrm>
            <a:off x="1246909" y="471056"/>
            <a:ext cx="10404764" cy="57357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6219" y="2161308"/>
            <a:ext cx="7481454" cy="134865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604C1A"/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6217" y="3602038"/>
            <a:ext cx="7495309" cy="109465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815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57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211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19" y="484910"/>
            <a:ext cx="10647302" cy="1177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217" y="1745673"/>
            <a:ext cx="10668003" cy="45165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50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435" y="942110"/>
            <a:ext cx="9919855" cy="2798617"/>
          </a:xfrm>
        </p:spPr>
        <p:txBody>
          <a:bodyPr anchor="b"/>
          <a:lstStyle>
            <a:lvl1pPr>
              <a:defRPr sz="6000">
                <a:solidFill>
                  <a:srgbClr val="4B3C15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8582" y="3841317"/>
            <a:ext cx="991985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67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491" y="484909"/>
            <a:ext cx="10460183" cy="120577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9927" y="1825625"/>
            <a:ext cx="5140038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86944" y="1825625"/>
            <a:ext cx="525087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65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507" y="512618"/>
            <a:ext cx="10709565" cy="11780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4508" y="1681163"/>
            <a:ext cx="52231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8363" y="2505075"/>
            <a:ext cx="520931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4654" y="1681163"/>
            <a:ext cx="543098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28508" y="2505075"/>
            <a:ext cx="5403273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23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236" y="365126"/>
            <a:ext cx="10861964" cy="9233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81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961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85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07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B52B4-15BD-473D-B7EC-7AD51CED84B6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97"/>
            </a:avLst>
          </a:prstGeom>
          <a:solidFill>
            <a:srgbClr val="90722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7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kern="1200" cap="none" spc="0">
          <a:ln/>
          <a:solidFill>
            <a:srgbClr val="66511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9049" y="926186"/>
            <a:ext cx="7481454" cy="4696692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C00000"/>
                </a:solidFill>
              </a:rPr>
              <a:t>Система работы классного руководителя. </a:t>
            </a:r>
            <a:br>
              <a:rPr lang="ru-RU" b="0" dirty="0" smtClean="0">
                <a:solidFill>
                  <a:srgbClr val="C00000"/>
                </a:solidFill>
              </a:rPr>
            </a:br>
            <a:r>
              <a:rPr lang="ru-RU" b="0" dirty="0" smtClean="0">
                <a:solidFill>
                  <a:srgbClr val="C00000"/>
                </a:solidFill>
              </a:rPr>
              <a:t>Как построить свою работу?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25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934" y="942110"/>
            <a:ext cx="10446947" cy="4230391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/>
              <a:t>«Для воспитания детей нужен не великий ум,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i="1" dirty="0" smtClean="0"/>
              <a:t>а большое сердце - способность к общению,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i="1" dirty="0" smtClean="0"/>
              <a:t>к признанию равенства душ»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С.Л. Соловейчик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i.jpeg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7522" y="3956733"/>
            <a:ext cx="3020137" cy="2696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22363" y="163773"/>
          <a:ext cx="10668000" cy="6441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uchebilka.ru/pars_docs/refs/185/184601/184601_html_77f6127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2179" y="4039737"/>
            <a:ext cx="4139821" cy="264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1" dirty="0" smtClean="0"/>
              <a:t>Изучение документации (журнал 4 класса, личные дела и т.д.)</a:t>
            </a:r>
          </a:p>
          <a:p>
            <a:r>
              <a:rPr lang="ru-RU" sz="4000" b="1" dirty="0" smtClean="0"/>
              <a:t>Посещение уроков</a:t>
            </a:r>
          </a:p>
          <a:p>
            <a:r>
              <a:rPr lang="ru-RU" sz="4000" b="1" dirty="0" smtClean="0"/>
              <a:t>Общение с классным руководителем 4 класса</a:t>
            </a:r>
          </a:p>
          <a:p>
            <a:r>
              <a:rPr lang="ru-RU" sz="4000" b="1" dirty="0" smtClean="0"/>
              <a:t>Наблюдение</a:t>
            </a:r>
            <a:endParaRPr lang="en-US" sz="4000" b="1" dirty="0" smtClean="0"/>
          </a:p>
          <a:p>
            <a:r>
              <a:rPr lang="ru-RU" sz="4000" b="1" dirty="0" smtClean="0"/>
              <a:t>Анкетирование</a:t>
            </a:r>
          </a:p>
          <a:p>
            <a:r>
              <a:rPr lang="ru-RU" sz="4000" b="1" dirty="0" smtClean="0"/>
              <a:t>Опросы</a:t>
            </a:r>
          </a:p>
          <a:p>
            <a:r>
              <a:rPr lang="ru-RU" sz="4000" b="1" dirty="0" smtClean="0"/>
              <a:t>Беседы в неформальной обстановке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 с «союзниками»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Родители</a:t>
            </a:r>
          </a:p>
          <a:p>
            <a:r>
              <a:rPr lang="ru-RU" sz="4000" b="1" dirty="0" smtClean="0"/>
              <a:t>Учителя-предметники</a:t>
            </a:r>
          </a:p>
          <a:p>
            <a:r>
              <a:rPr lang="ru-RU" sz="4000" b="1" dirty="0" smtClean="0"/>
              <a:t>Педагог-психолог</a:t>
            </a:r>
          </a:p>
          <a:p>
            <a:r>
              <a:rPr lang="ru-RU" sz="4000" b="1" dirty="0" smtClean="0"/>
              <a:t>Социальный педагог</a:t>
            </a:r>
          </a:p>
          <a:p>
            <a:r>
              <a:rPr lang="ru-RU" sz="4000" b="1" dirty="0" smtClean="0"/>
              <a:t>Администрация </a:t>
            </a:r>
            <a:endParaRPr lang="ru-RU" sz="4000" b="1" dirty="0"/>
          </a:p>
        </p:txBody>
      </p:sp>
      <p:pic>
        <p:nvPicPr>
          <p:cNvPr id="2050" name="Picture 2" descr="C:\Documents and Settings\Admin\Мои документы\Мои рисунки\i.jpeg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5405" y="3630304"/>
            <a:ext cx="5134797" cy="299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Определение места и роли классного руководителя в коллективе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Помощник</a:t>
            </a:r>
          </a:p>
          <a:p>
            <a:r>
              <a:rPr lang="ru-RU" sz="4000" b="1" dirty="0" smtClean="0"/>
              <a:t>Организатор</a:t>
            </a:r>
          </a:p>
          <a:p>
            <a:r>
              <a:rPr lang="ru-RU" sz="4000" b="1" dirty="0" smtClean="0"/>
              <a:t>Координатор</a:t>
            </a:r>
          </a:p>
          <a:p>
            <a:r>
              <a:rPr lang="ru-RU" sz="4000" b="1" dirty="0" smtClean="0"/>
              <a:t>Советчик </a:t>
            </a:r>
          </a:p>
          <a:p>
            <a:r>
              <a:rPr lang="ru-RU" sz="4000" b="1" dirty="0" smtClean="0"/>
              <a:t>Участник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57851" y="2088107"/>
            <a:ext cx="3643952" cy="13374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260376" y="2663588"/>
            <a:ext cx="3409666" cy="898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76299" y="3402841"/>
            <a:ext cx="3380096" cy="295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678072" y="3776098"/>
            <a:ext cx="3937379" cy="334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625755" y="3868166"/>
            <a:ext cx="3989696" cy="8689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777884" y="3335825"/>
            <a:ext cx="4169796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коллектива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info-rm.com/data/photo/040516_0202476534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5314" y="4078210"/>
            <a:ext cx="3832229" cy="2554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Самоуправление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Каждому – посильное поручение</a:t>
            </a:r>
            <a:r>
              <a:rPr lang="ru-RU" sz="3200" b="1" dirty="0" smtClean="0"/>
              <a:t>.</a:t>
            </a:r>
            <a:endParaRPr lang="ru-RU" sz="3200" b="1" dirty="0" smtClean="0"/>
          </a:p>
          <a:p>
            <a:r>
              <a:rPr lang="ru-RU" sz="3200" b="1" dirty="0" smtClean="0"/>
              <a:t>«Руководящие должности» только через выборы.</a:t>
            </a:r>
          </a:p>
          <a:p>
            <a:r>
              <a:rPr lang="ru-RU" sz="3200" b="1" dirty="0" smtClean="0"/>
              <a:t>«Разбор полётов» после каждого крупного мероприятия.</a:t>
            </a:r>
          </a:p>
          <a:p>
            <a:r>
              <a:rPr lang="ru-RU" sz="3200" b="1" dirty="0" smtClean="0"/>
              <a:t>Проявление инициативы поощряется не только словесно.</a:t>
            </a:r>
          </a:p>
          <a:p>
            <a:pPr>
              <a:buNone/>
            </a:pPr>
            <a:endParaRPr lang="ru-RU" sz="3200" b="1" dirty="0"/>
          </a:p>
        </p:txBody>
      </p:sp>
      <p:pic>
        <p:nvPicPr>
          <p:cNvPr id="4098" name="Picture 2" descr="http://storyfox.ru/wp-content/uploads/2016/06/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2514" y="4092483"/>
            <a:ext cx="3831772" cy="2550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22217" y="1637731"/>
            <a:ext cx="10668003" cy="462452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Моё отношение не зависит от </a:t>
            </a:r>
            <a:r>
              <a:rPr lang="ru-RU" sz="3600" b="1" dirty="0" smtClean="0"/>
              <a:t>успеваемости.</a:t>
            </a:r>
            <a:endParaRPr lang="ru-RU" sz="3600" b="1" dirty="0" smtClean="0"/>
          </a:p>
          <a:p>
            <a:r>
              <a:rPr lang="ru-RU" sz="3600" b="1" dirty="0" smtClean="0"/>
              <a:t>Пообещала – выполняй во что бы то ни стало.</a:t>
            </a:r>
          </a:p>
          <a:p>
            <a:r>
              <a:rPr lang="ru-RU" sz="3600" b="1" dirty="0" smtClean="0"/>
              <a:t>Ненавижу ложь и подлость.</a:t>
            </a:r>
          </a:p>
          <a:p>
            <a:r>
              <a:rPr lang="ru-RU" sz="3600" b="1" dirty="0" smtClean="0"/>
              <a:t>Чем смогу – помогу.</a:t>
            </a:r>
          </a:p>
          <a:p>
            <a:r>
              <a:rPr lang="ru-RU" sz="3600" b="1" dirty="0" smtClean="0"/>
              <a:t>Для родителя его ребёнок лучший.</a:t>
            </a:r>
          </a:p>
          <a:p>
            <a:r>
              <a:rPr lang="ru-RU" sz="3600" b="1" dirty="0" smtClean="0"/>
              <a:t>То, что говорю и делаю, всё искренне.</a:t>
            </a:r>
          </a:p>
          <a:p>
            <a:r>
              <a:rPr lang="ru-RU" sz="3600" b="1" dirty="0" smtClean="0"/>
              <a:t>Ребёнок не простит унижения.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ой блокнот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 блокнот7</Template>
  <TotalTime>80</TotalTime>
  <Words>163</Words>
  <Application>Microsoft Office PowerPoint</Application>
  <PresentationFormat>Произвольный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деловой блокнот7</vt:lpstr>
      <vt:lpstr>Система работы классного руководителя.  Как построить свою работу?</vt:lpstr>
      <vt:lpstr>«Для воспитания детей нужен не великий ум,  а большое сердце - способность к общению,  к признанию равенства душ» С.Л. Соловейчик </vt:lpstr>
      <vt:lpstr>Слайд 3</vt:lpstr>
      <vt:lpstr>Знакомство </vt:lpstr>
      <vt:lpstr>Контакт с «союзниками»</vt:lpstr>
      <vt:lpstr>Определение места и роли классного руководителя в коллективе</vt:lpstr>
      <vt:lpstr>Самоуправление </vt:lpstr>
      <vt:lpstr>Принципы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Нот-11</dc:creator>
  <cp:lastModifiedBy>Admin</cp:lastModifiedBy>
  <cp:revision>16</cp:revision>
  <dcterms:created xsi:type="dcterms:W3CDTF">2014-10-29T03:00:56Z</dcterms:created>
  <dcterms:modified xsi:type="dcterms:W3CDTF">2018-03-19T15:21:14Z</dcterms:modified>
</cp:coreProperties>
</file>