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3D0B1-573C-4E4E-8F27-FA423A892FD0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44F76-897F-4881-B089-55462F805CC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428178"/>
            <a:ext cx="878684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Подготовка к ОГЭ.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5.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1.Из предложений 32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33 выпишите слово, в котором  правописание суффикса определяется правилом правописания краткой формы страдательных причастий прошедшего времени.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«(32)Не вы, а ваши дети поймут ценность этих гравюр, а труд чужой почитать надо. (33)Человек вышел из пастухов, десятки лет учился на чёрном хлебе и воде, в каждую доску столько труда вложено, бессонных ночей, мучений человеческих, таланта…»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Ответы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Bookman Old Style" pitchFamily="18" charset="0"/>
              </a:rPr>
              <a:t>Вложено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Bookman Old Style" pitchFamily="18" charset="0"/>
              </a:rPr>
              <a:t>Деревянную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Bookman Old Style" pitchFamily="18" charset="0"/>
              </a:rPr>
              <a:t>Стрижены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Bookman Old Style" pitchFamily="18" charset="0"/>
              </a:rPr>
              <a:t>Закопчённое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Bookman Old Style" pitchFamily="18" charset="0"/>
              </a:rPr>
              <a:t>Одарённый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Bookman Old Style" pitchFamily="18" charset="0"/>
              </a:rPr>
              <a:t>Серебряными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Bookman Old Style" pitchFamily="18" charset="0"/>
              </a:rPr>
              <a:t>Стриженного ёжиком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Bookman Old Style" pitchFamily="18" charset="0"/>
              </a:rPr>
              <a:t>Выдран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Bookman Old Style" pitchFamily="18" charset="0"/>
              </a:rPr>
              <a:t>Длинными 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57158" y="151179"/>
            <a:ext cx="878684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предложений 14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 выпишите прилагательное, правописание суффикса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котором не определяется общим правилом (является исключением).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(14)Правильно, это копии, потому что настоящими письмами я очень дорожу,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пояснила Анна Федотовна, хотя ей не очень-то понравился тон.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(15)Откройте верхний ящик комода. (16)Достаньте деревянную шкатулку и передайте её мне.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(17)Когда ей положили на руки шкатулку, она открыла её, бережно достала бесценные листочки. (18)Дети долго разглядывали документы, шептались, а потом мальчик нерешительно сказал: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(19)Вы должны передать эти документы нам. (20)Пожалуйста.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612844"/>
            <a:ext cx="87154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Из предложений 1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выпишите слово, в котором правописание суффикса определяется правилом: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кратких страдательных причастиях прошедшего времени пишется Н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(1)В институтский буфет вошёл парень — худенький, невысокий, светлые волосы стрижены ёжиком. (2)Он волок всего две картины —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незачехлённые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без рамок. (3)Поставил и подошёл к буфетной стойке.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57158" y="428178"/>
            <a:ext cx="878684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Из предложений 4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 выпишите слово, в котором правописание суффикса определяется правилом: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полных страдательных причастиях прошедшего времени пишется НН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(4)Чёрный, как копоть, дым застилает солнце, так что на него можно смотреть не щурясь, как смотрят сквозь сильно закопчённое стекло во время затмения.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(5)В нашем овраге, как говорится, без перемен. (6)Как-то ночью прошли две наши дивизии. (7)Шли долго, беспрерывно, всю ночь напролёт, батальон за батальоном.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1166842"/>
            <a:ext cx="892971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Из предложений 19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 выпишите слово, правописание которого определяется правилом: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полных страдательных причастиях прошедшего времени пишется НН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(19)Вадим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Кастрицкий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умный, разносторонне одарённый, тонкий парень. (20)Мне всегда с ним было интересно.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58" y="674400"/>
            <a:ext cx="857256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Из предложений 6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 выпишите слово, в котором  правописание Н/НН определяется правилом правописания суффиксов отымённых прилагательных.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(6) Это были в основном его предки. (7) Бабы и мужики в домотканых одеждах, со спокойными и строгими лицами. (8) Дамы и господа в причудливых костюмах. (9) Женщины в расшитых золотом платьях. (10) Мужчины в белых, голубых, зелёных мундирах, в сапогах с золотыми и серебряными шпорами.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181957"/>
            <a:ext cx="892971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В предложениях 24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 найдите слово, в котором  правописание НН определяется правилом: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при прилагательном, образованном от глагола несовершенного вида, есть зависимые слова, то это прилагательное переходит в причастие и в его суффиксе пишется НН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Выпишите найденное причастие с зависимым словом.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(24)И она посмотрела бы — на неловкого, стриженного арестантским ёжиком, в мятой, узлом на пузе завязанной рубашке... (25)Он и так уже стоит здесь, наверно, полчаса, поэтому все, конечно, догадались о его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заворожённости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797510"/>
            <a:ext cx="892971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Из предложений 18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22 выпишите слово, правописание суффикса в котором определяется правилом: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кратком страдательном причастии прошедшего времени пишется 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(18)У одного кота, по-видимому, в драке был выдран клок шерсти, у другого на лапе кровоточила рана. (19)Это были уличные кошки. (20)Никогда не видевшие хозяйской ласки и заботы, животные испуганно прижимались к стене, многие прятались за батарею. (21)Они пристально глядели на меня, а глаза их горели ненавистью. (22)Это были не кошки, а какие-то тигры, способные растерзать меня в любую секунду.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181957"/>
            <a:ext cx="885828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Из предложений  23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26  выпишите слово, правописание которого определяется правилом: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отымённых прилагательных, образованных от основы на -Н при помощи суффикса -Н-, пишется НН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(23)Девчонка очень нервничала, всё задирала на самый лоб свою пуховую шапку с длинными ушами. (24)Немного погодя она подошла к Анне Николаевне и сказала: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(25)Наши сейчас все в киношку удерут, что-то надо делать!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(26)Не страшно,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ответила Анна Николаевна,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зато останутся самые ответственные.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754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Ответы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2015-11-20T16:42:27Z</dcterms:created>
  <dcterms:modified xsi:type="dcterms:W3CDTF">2015-11-20T17:00:09Z</dcterms:modified>
</cp:coreProperties>
</file>