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1" r:id="rId4"/>
    <p:sldId id="273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7" r:id="rId15"/>
    <p:sldId id="268" r:id="rId16"/>
    <p:sldId id="269" r:id="rId17"/>
    <p:sldId id="270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21" autoAdjust="0"/>
    <p:restoredTop sz="94660"/>
  </p:normalViewPr>
  <p:slideViewPr>
    <p:cSldViewPr>
      <p:cViewPr varScale="1">
        <p:scale>
          <a:sx n="66" d="100"/>
          <a:sy n="66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643998" cy="628654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 descr="30.jpg"/>
          <p:cNvPicPr>
            <a:picLocks noChangeAspect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1428750" cy="1428750"/>
          </a:xfrm>
          <a:prstGeom prst="rect">
            <a:avLst/>
          </a:prstGeom>
        </p:spPr>
      </p:pic>
      <p:pic>
        <p:nvPicPr>
          <p:cNvPr id="12" name="Рисунок 11" descr="35.jpg"/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15250" y="5429250"/>
            <a:ext cx="1428750" cy="1428750"/>
          </a:xfrm>
          <a:prstGeom prst="rect">
            <a:avLst/>
          </a:prstGeom>
        </p:spPr>
      </p:pic>
      <p:pic>
        <p:nvPicPr>
          <p:cNvPr id="14" name="Рисунок 13" descr="38.jpg"/>
          <p:cNvPicPr>
            <a:picLocks noChangeAspect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5429250"/>
            <a:ext cx="1428750" cy="1428750"/>
          </a:xfrm>
          <a:prstGeom prst="rect">
            <a:avLst/>
          </a:prstGeom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7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15250" y="0"/>
            <a:ext cx="1428750" cy="14287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142984"/>
            <a:ext cx="7282090" cy="3643338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000628" y="1142984"/>
            <a:ext cx="785817" cy="923330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71612"/>
            <a:ext cx="8229600" cy="3976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Блок-схема: перфолента 3"/>
          <p:cNvSpPr/>
          <p:nvPr/>
        </p:nvSpPr>
        <p:spPr>
          <a:xfrm>
            <a:off x="1428728" y="428604"/>
            <a:ext cx="6286544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Перешагнул с осторожностью; с осторожностью перешагнул; перешагнуть с осторожностью; с осторожностью перешагнуть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2428860" y="5286388"/>
            <a:ext cx="4643470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Танцы болгар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00174"/>
            <a:ext cx="8229600" cy="407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Блок-схема: перфолента 3"/>
          <p:cNvSpPr/>
          <p:nvPr/>
        </p:nvSpPr>
        <p:spPr>
          <a:xfrm>
            <a:off x="1857356" y="428604"/>
            <a:ext cx="5072098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Морса из клюквы;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морс из клюквы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2357422" y="5357826"/>
            <a:ext cx="4643470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Велосипедные гонки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71612"/>
            <a:ext cx="8229600" cy="4004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Блок-схема: перфолента 3"/>
          <p:cNvSpPr/>
          <p:nvPr/>
        </p:nvSpPr>
        <p:spPr>
          <a:xfrm>
            <a:off x="2285984" y="500042"/>
            <a:ext cx="4643470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Плавательный бассейн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2357422" y="5286388"/>
            <a:ext cx="4643470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Прогулка ночью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00174"/>
            <a:ext cx="8229600" cy="4041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Блок-схема: перфолента 3"/>
          <p:cNvSpPr/>
          <p:nvPr/>
        </p:nvSpPr>
        <p:spPr>
          <a:xfrm>
            <a:off x="1357290" y="500042"/>
            <a:ext cx="7143800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Увлечённо перечитывал; увлеченно перечитывать; перечитывал увлечённо; перечитывать увлечённо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2285984" y="5357826"/>
            <a:ext cx="4643470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Добиваться с упорством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00174"/>
            <a:ext cx="8229600" cy="404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Блок-схема: перфолента 3"/>
          <p:cNvSpPr/>
          <p:nvPr/>
        </p:nvSpPr>
        <p:spPr>
          <a:xfrm>
            <a:off x="2285984" y="500042"/>
            <a:ext cx="4643470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Ваза мамы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2428860" y="5429264"/>
            <a:ext cx="4643470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 торте с клюквой;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торт с клюквой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00174"/>
            <a:ext cx="8229600" cy="4022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Блок-схема: перфолента 3"/>
          <p:cNvSpPr/>
          <p:nvPr/>
        </p:nvSpPr>
        <p:spPr>
          <a:xfrm>
            <a:off x="2285984" y="357166"/>
            <a:ext cx="4643470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 отцовском кабинете;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отцовский кабинет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2428860" y="5286388"/>
            <a:ext cx="4643470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Клетчатый плед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28736"/>
            <a:ext cx="8229600" cy="4070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Блок-схема: перфолента 3"/>
          <p:cNvSpPr/>
          <p:nvPr/>
        </p:nvSpPr>
        <p:spPr>
          <a:xfrm>
            <a:off x="2285984" y="500042"/>
            <a:ext cx="5000660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Зарядка утром;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зарядка по утрам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2285984" y="5286388"/>
            <a:ext cx="4643470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Испуганно закричать;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закричать испуганно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2"/>
            <a:ext cx="82296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Блок-схема: перфолента 3"/>
          <p:cNvSpPr/>
          <p:nvPr/>
        </p:nvSpPr>
        <p:spPr>
          <a:xfrm>
            <a:off x="1071538" y="4500570"/>
            <a:ext cx="7500990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Повторяли с покорностью; повторять с покорностью; с покорностью повторяли; с покорностью повторять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47872"/>
          <a:stretch>
            <a:fillRect/>
          </a:stretch>
        </p:blipFill>
        <p:spPr bwMode="auto">
          <a:xfrm>
            <a:off x="357159" y="285728"/>
            <a:ext cx="4143404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 t="52210"/>
          <a:stretch>
            <a:fillRect/>
          </a:stretch>
        </p:blipFill>
        <p:spPr bwMode="auto">
          <a:xfrm>
            <a:off x="4500562" y="285728"/>
            <a:ext cx="435771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Типы связи слов в словосочетании.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СОГЛАСОВАНИЕ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1617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Примеры 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Какой частью речи является зависимое слово 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Характеристика связи</a:t>
                      </a:r>
                    </a:p>
                  </a:txBody>
                  <a:tcPr marL="34925" marR="34925" marT="34925" marB="34925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Частые встречи. 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Прилагательное.</a:t>
                      </a:r>
                    </a:p>
                  </a:txBody>
                  <a:tcPr marL="34925" marR="34925" marT="34925" marB="34925"/>
                </a:tc>
                <a:tc rowSpan="5"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Главное слово диктует зависимому род, число и падеж, поэтому зависимое слово стоит в том же роде, числе и падеже, что и главное.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Летящий мяч. 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Причастие. </a:t>
                      </a: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Наше право. 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Согласуемое местоимение. </a:t>
                      </a: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Третий ряд. 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Порядковое числительное. </a:t>
                      </a: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Красавица дочка. Профессор Чайников. 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 Согласуемое существительное.</a:t>
                      </a: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571612"/>
          <a:ext cx="8229600" cy="491617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Примеры 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Какой частью речи является зависимое слово 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Характеристика связи</a:t>
                      </a:r>
                    </a:p>
                  </a:txBody>
                  <a:tcPr marL="34925" marR="34925" marT="34925" marB="34925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Начало игры. 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Жарко у печки.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Существительное (часто с предлогом).  </a:t>
                      </a:r>
                    </a:p>
                  </a:txBody>
                  <a:tcPr marL="34925" marR="34925" marT="34925" marB="34925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Главное слово диктует зависимому только падеж. Зависимое слово «застывает» в определенном падеже (часто с предлогом</a:t>
                      </a:r>
                    </a:p>
                    <a:p>
                      <a:endParaRPr lang="ru-RU" sz="2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Попросить её.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Местоимение в функции существительного.</a:t>
                      </a: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319877" y="357166"/>
            <a:ext cx="45042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Управление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ПРИМЫКАНИЕ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00107"/>
          <a:ext cx="8229600" cy="462142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43200"/>
                <a:gridCol w="2743200"/>
                <a:gridCol w="2743200"/>
              </a:tblGrid>
              <a:tr h="13095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Примеры 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Какой частью речи является зависимое слово 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Характеристика связи</a:t>
                      </a:r>
                    </a:p>
                  </a:txBody>
                  <a:tcPr marL="34925" marR="34925" marT="34925" marB="34925"/>
                </a:tc>
              </a:tr>
              <a:tr h="4887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Ходить пешком. 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Наречие.</a:t>
                      </a:r>
                    </a:p>
                  </a:txBody>
                  <a:tcPr marL="34925" marR="34925" marT="34925" marB="34925"/>
                </a:tc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Главное слово не способно диктовать зависимому свою форму, потому что зависимое не изменяется.</a:t>
                      </a:r>
                    </a:p>
                    <a:p>
                      <a:endParaRPr lang="ru-RU" sz="2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87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Спать стоя.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Деепричастие.</a:t>
                      </a: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99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Просил остаться. Желание знать. Хотел вернуться.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Неопределенная форма глагола.</a:t>
                      </a: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99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Стать лучше.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Сравнительная степень прилагательного.</a:t>
                      </a:r>
                    </a:p>
                  </a:txBody>
                  <a:tcPr marL="34925" marR="34925" marT="34925" marB="34925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00174"/>
            <a:ext cx="822960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Блок-схема: перфолента 3"/>
          <p:cNvSpPr/>
          <p:nvPr/>
        </p:nvSpPr>
        <p:spPr>
          <a:xfrm>
            <a:off x="2357422" y="357166"/>
            <a:ext cx="4643470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Говорит с уверенностью; говорить с уверенностью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2500298" y="5357826"/>
            <a:ext cx="4643470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Посмотрел удивленно; посмотреть удивленно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28737"/>
            <a:ext cx="8401080" cy="4114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71670" y="357166"/>
            <a:ext cx="4857784" cy="1143000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На морском берегу; 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морской берег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1928794" y="5357826"/>
            <a:ext cx="4643470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 коробке из картона; коробка из картона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00174"/>
            <a:ext cx="8401080" cy="390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Блок-схема: перфолента 3"/>
          <p:cNvSpPr/>
          <p:nvPr/>
        </p:nvSpPr>
        <p:spPr>
          <a:xfrm>
            <a:off x="2285984" y="357166"/>
            <a:ext cx="4643470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Романсы цыган;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романсы о цыганах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2285984" y="5500702"/>
            <a:ext cx="4643470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 свитере из шерсти;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Свитер из шерсти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00174"/>
            <a:ext cx="8229600" cy="396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Блок-схема: перфолента 3"/>
          <p:cNvSpPr/>
          <p:nvPr/>
        </p:nvSpPr>
        <p:spPr>
          <a:xfrm>
            <a:off x="2357422" y="428604"/>
            <a:ext cx="4643470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Дверная ручка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2428860" y="5429264"/>
            <a:ext cx="4643470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У бабушкиной комнаты;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Бабушкина комната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00174"/>
            <a:ext cx="8229600" cy="397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Блок-схема: перфолента 3"/>
          <p:cNvSpPr/>
          <p:nvPr/>
        </p:nvSpPr>
        <p:spPr>
          <a:xfrm>
            <a:off x="2357422" y="285728"/>
            <a:ext cx="4643470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 грозе весной;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гроза весной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1643042" y="5429264"/>
            <a:ext cx="6072230" cy="109042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Возмущенно произнес; произнёс возмущенно; возмущённо произнести; произнести возмущённо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№3 смешарик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№3 смешарики</Template>
  <TotalTime>232</TotalTime>
  <Words>345</Words>
  <PresentationFormat>Экран (4:3)</PresentationFormat>
  <Paragraphs>73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№3 смешарики</vt:lpstr>
      <vt:lpstr>Слайд 1</vt:lpstr>
      <vt:lpstr>Типы связи слов в словосочетании. СОГЛАСОВАНИЕ</vt:lpstr>
      <vt:lpstr>Слайд 3</vt:lpstr>
      <vt:lpstr>ПРИМЫКАНИЕ</vt:lpstr>
      <vt:lpstr>Слайд 5</vt:lpstr>
      <vt:lpstr>На морском берегу;  морской берег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22</cp:revision>
  <dcterms:modified xsi:type="dcterms:W3CDTF">2015-12-04T16:25:33Z</dcterms:modified>
</cp:coreProperties>
</file>