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40960" y="4851060"/>
            <a:ext cx="1965981" cy="2047898"/>
          </a:xfrm>
          <a:prstGeom prst="rect">
            <a:avLst/>
          </a:prstGeom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7137061" y="-40958"/>
            <a:ext cx="1965981" cy="2047898"/>
          </a:xfrm>
          <a:prstGeom prst="rect">
            <a:avLst/>
          </a:prstGeom>
        </p:spPr>
      </p:pic>
      <p:pic>
        <p:nvPicPr>
          <p:cNvPr id="11" name="Рисунок 10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 flipH="1">
            <a:off x="6903704" y="4617704"/>
            <a:ext cx="2194575" cy="2286016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51" y="0"/>
            <a:ext cx="1965981" cy="20478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85728"/>
            <a:ext cx="8215370" cy="600079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71546"/>
            <a:ext cx="5919781" cy="3243783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4876" y="1071546"/>
            <a:ext cx="8572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000108"/>
            <a:ext cx="7117935" cy="4840303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1928794" y="2143116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Было жаль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Отдал один из жителей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782019" cy="2484162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357562"/>
            <a:ext cx="7786742" cy="2715187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Двойная волна 4"/>
          <p:cNvSpPr/>
          <p:nvPr/>
        </p:nvSpPr>
        <p:spPr>
          <a:xfrm>
            <a:off x="2000232" y="2285992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не мог не улыбнуться</a:t>
            </a:r>
            <a:endParaRPr lang="ru-RU" dirty="0"/>
          </a:p>
        </p:txBody>
      </p:sp>
      <p:sp>
        <p:nvSpPr>
          <p:cNvPr id="6" name="Двойная волна 5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Отвечать было невозможным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7232"/>
            <a:ext cx="7165129" cy="4983179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1928794" y="2285992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Письмо показалось достаточным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Несколько казаков схватили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928671"/>
            <a:ext cx="7650795" cy="4961954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071670" y="235743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похоже было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было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3116"/>
            <a:ext cx="7686700" cy="2017914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000232" y="4643446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хотел остановиться и дождаться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8270"/>
          <a:stretch>
            <a:fillRect/>
          </a:stretch>
        </p:blipFill>
        <p:spPr bwMode="auto">
          <a:xfrm>
            <a:off x="876532" y="500042"/>
            <a:ext cx="3629822" cy="5715040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50374"/>
          <a:stretch>
            <a:fillRect/>
          </a:stretch>
        </p:blipFill>
        <p:spPr bwMode="auto">
          <a:xfrm>
            <a:off x="4786314" y="500042"/>
            <a:ext cx="3637609" cy="5715040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Автор презентации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Корчикова Вера Алексеевна, </a:t>
            </a:r>
          </a:p>
          <a:p>
            <a:pPr>
              <a:buNone/>
            </a:pPr>
            <a:r>
              <a:rPr lang="ru-RU" sz="2400" dirty="0" smtClean="0"/>
              <a:t>    учитель русского языка  литературы </a:t>
            </a:r>
          </a:p>
          <a:p>
            <a:pPr>
              <a:buNone/>
            </a:pPr>
            <a:r>
              <a:rPr lang="ru-RU" sz="2400" dirty="0" smtClean="0"/>
              <a:t>    МБОУ СОШ №22 г.Ипатова </a:t>
            </a:r>
          </a:p>
          <a:p>
            <a:pPr>
              <a:buNone/>
            </a:pPr>
            <a:r>
              <a:rPr lang="ru-RU" sz="2400" dirty="0" smtClean="0"/>
              <a:t>    Ставропольского края.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3000" dirty="0" smtClean="0"/>
              <a:t>Использованы материалы: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     </a:t>
            </a:r>
            <a:r>
              <a:rPr lang="ru-RU" sz="2600" dirty="0" smtClean="0"/>
              <a:t>«ГИА  9 в 2012 Русский язык В1- В9 (лексика, синтаксис и пунктуация) Рабочая тетрадь» А.Ю.Кузнецов, А.С.Задорожная, Т.Н. </a:t>
            </a:r>
            <a:r>
              <a:rPr lang="ru-RU" sz="2600" dirty="0" err="1" smtClean="0"/>
              <a:t>Кривко</a:t>
            </a:r>
            <a:r>
              <a:rPr lang="ru-RU" sz="2600" dirty="0" smtClean="0"/>
              <a:t>, Л.И.Кузнецова, Москва издательство МЦМНО, 2012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Автор шаблона Корчикова В.А.</a:t>
            </a:r>
            <a:endParaRPr lang="ru-RU" sz="36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564182" cy="4411675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1714488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Становись-ка художником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071670" y="594360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Захотелось поспорить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686700" cy="4032032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Надо избрать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1857356" y="2428868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Орлов  не думал отступать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500990" cy="4286280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Два казака посадили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071670" y="2500306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собирался остановиться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7572428" cy="4525963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2500306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 было тихо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214546" y="521495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Он старался  отвлечь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286124"/>
            <a:ext cx="7572428" cy="2817829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642918"/>
            <a:ext cx="7543824" cy="2400861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Двойная волна 4"/>
          <p:cNvSpPr/>
          <p:nvPr/>
        </p:nvSpPr>
        <p:spPr>
          <a:xfrm>
            <a:off x="2000232" y="2071678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пошел и отворил</a:t>
            </a:r>
            <a:endParaRPr lang="ru-RU" dirty="0"/>
          </a:p>
        </p:txBody>
      </p:sp>
      <p:sp>
        <p:nvSpPr>
          <p:cNvPr id="6" name="Двойная волна 5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Будьте живы и счастливы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440184" cy="4525963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1928794" y="235743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Удалось написать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Выписана была карта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219676" cy="4625989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235743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решился сделать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принялся работать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7640998" cy="4525963"/>
          </a:xfrm>
          <a:prstGeom prst="rect">
            <a:avLst/>
          </a:prstGeom>
          <a:ln w="889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Двойная волна 3"/>
          <p:cNvSpPr/>
          <p:nvPr/>
        </p:nvSpPr>
        <p:spPr>
          <a:xfrm>
            <a:off x="2143108" y="2000240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Прошло несколько недель</a:t>
            </a:r>
            <a:endParaRPr lang="ru-RU" dirty="0"/>
          </a:p>
        </p:txBody>
      </p:sp>
      <p:sp>
        <p:nvSpPr>
          <p:cNvPr id="5" name="Двойная волна 4"/>
          <p:cNvSpPr/>
          <p:nvPr/>
        </p:nvSpPr>
        <p:spPr>
          <a:xfrm>
            <a:off x="2143108" y="5786454"/>
            <a:ext cx="4714908" cy="914400"/>
          </a:xfrm>
          <a:prstGeom prst="doubleWave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смутило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№9рам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№9рамки</Template>
  <TotalTime>70</TotalTime>
  <Words>145</Words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№9рамки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2015-12-06T13:19:11Z</dcterms:modified>
</cp:coreProperties>
</file>