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1446C-23D7-43C0-B72A-58F23ED8B91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E6A8F-E602-4076-B10A-87C4AD8C8C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7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0;%20&#1082;&#1086;&#1085;&#1094;&#1077;&#1088;&#1090;&#1091;%20&#1047;&#1054;&#1046;\&#1042;%20&#1084;&#1080;&#1088;&#1077;%20&#1078;&#1080;&#1074;&#1086;&#1090;&#1085;&#1099;&#1093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571481"/>
            <a:ext cx="750099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Люди</a:t>
            </a:r>
          </a:p>
          <a:p>
            <a:pPr algn="ctr"/>
            <a:r>
              <a:rPr lang="ru-RU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&amp;</a:t>
            </a:r>
            <a:endParaRPr lang="ru-RU" sz="9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животные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3" name="В мире животны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eamstime_xs_188701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37074" cy="4840444"/>
          </a:xfrm>
          <a:prstGeom prst="rect">
            <a:avLst/>
          </a:prstGeom>
        </p:spPr>
      </p:pic>
      <p:pic>
        <p:nvPicPr>
          <p:cNvPr id="3" name="Рисунок 2" descr="eще обезья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3172" y="1500174"/>
            <a:ext cx="4830827" cy="5357826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19046" y="428604"/>
            <a:ext cx="11182099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 животные  </a:t>
            </a:r>
          </a:p>
          <a:p>
            <a:pPr algn="ctr"/>
            <a:r>
              <a:rPr lang="ru-RU" sz="8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гораздо  </a:t>
            </a:r>
          </a:p>
          <a:p>
            <a:pPr algn="ctr"/>
            <a:r>
              <a:rPr lang="ru-RU" sz="8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симпатичнее</a:t>
            </a:r>
          </a:p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ТАКИХ  </a:t>
            </a:r>
            <a:r>
              <a:rPr lang="ru-RU" sz="88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людей!</a:t>
            </a:r>
            <a:endParaRPr lang="ru-RU" sz="88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2061" y="642918"/>
            <a:ext cx="797987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правда ли?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285992"/>
            <a:ext cx="6858012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682352" y="785794"/>
            <a:ext cx="10508711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Документальное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слайд-шоу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 9 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класса.</a:t>
            </a:r>
          </a:p>
          <a:p>
            <a:pPr algn="ctr"/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-airplane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57752" cy="3643314"/>
          </a:xfrm>
          <a:prstGeom prst="rect">
            <a:avLst/>
          </a:prstGeom>
        </p:spPr>
      </p:pic>
      <p:pic>
        <p:nvPicPr>
          <p:cNvPr id="3" name="Рисунок 2" descr="косоглаз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05250" y="1819275"/>
            <a:ext cx="5238750" cy="5038725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сот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07008" cy="3978480"/>
          </a:xfrm>
          <a:prstGeom prst="rect">
            <a:avLst/>
          </a:prstGeom>
        </p:spPr>
      </p:pic>
      <p:pic>
        <p:nvPicPr>
          <p:cNvPr id="3" name="Рисунок 2" descr="Соба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762000"/>
            <a:ext cx="4876800" cy="60960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ьянь для обезьян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00098" y="-214338"/>
            <a:ext cx="6492892" cy="4869669"/>
          </a:xfrm>
          <a:prstGeom prst="rect">
            <a:avLst/>
          </a:prstGeom>
        </p:spPr>
      </p:pic>
      <p:pic>
        <p:nvPicPr>
          <p:cNvPr id="3" name="Рисунок 2" descr="балдежная соба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9156" y="3286124"/>
            <a:ext cx="4464844" cy="3571875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ьянь для мокрой кош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548330" cy="4161248"/>
          </a:xfrm>
          <a:prstGeom prst="rect">
            <a:avLst/>
          </a:prstGeom>
        </p:spPr>
      </p:pic>
      <p:pic>
        <p:nvPicPr>
          <p:cNvPr id="3" name="Рисунок 2" descr="мокрая ко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739176"/>
            <a:ext cx="5357818" cy="4118823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ьянь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4999435"/>
          </a:xfrm>
          <a:prstGeom prst="rect">
            <a:avLst/>
          </a:prstGeom>
        </p:spPr>
      </p:pic>
      <p:pic>
        <p:nvPicPr>
          <p:cNvPr id="3" name="Рисунок 2" descr="Лениве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68542" y="2571744"/>
            <a:ext cx="5475457" cy="4286256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ящая пья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02454" cy="4431313"/>
          </a:xfrm>
          <a:prstGeom prst="rect">
            <a:avLst/>
          </a:prstGeom>
        </p:spPr>
      </p:pic>
      <p:pic>
        <p:nvPicPr>
          <p:cNvPr id="3" name="Рисунок 2" descr="грязный св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154782"/>
            <a:ext cx="5572132" cy="3703218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 пьян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707074" cy="4280306"/>
          </a:xfrm>
          <a:prstGeom prst="rect">
            <a:avLst/>
          </a:prstGeom>
        </p:spPr>
      </p:pic>
      <p:pic>
        <p:nvPicPr>
          <p:cNvPr id="3" name="Рисунок 2" descr="Лам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38525" y="2171700"/>
            <a:ext cx="5705475" cy="46863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21</Words>
  <Application>Microsoft Office PowerPoint</Application>
  <PresentationFormat>Экран (4:3)</PresentationFormat>
  <Paragraphs>11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2014-11-08T15:37:51Z</dcterms:created>
  <dcterms:modified xsi:type="dcterms:W3CDTF">2014-11-09T11:42:50Z</dcterms:modified>
</cp:coreProperties>
</file>