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9" r:id="rId8"/>
    <p:sldId id="264" r:id="rId9"/>
    <p:sldId id="265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5B133E-4B98-4852-838C-BCBA4BE2CE10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C04E81C-3D8C-469C-AECF-BD4F7352529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0030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133E-4B98-4852-838C-BCBA4BE2CE10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E81C-3D8C-469C-AECF-BD4F73525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608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133E-4B98-4852-838C-BCBA4BE2CE10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E81C-3D8C-469C-AECF-BD4F73525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858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133E-4B98-4852-838C-BCBA4BE2CE10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E81C-3D8C-469C-AECF-BD4F73525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943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133E-4B98-4852-838C-BCBA4BE2CE10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E81C-3D8C-469C-AECF-BD4F7352529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46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133E-4B98-4852-838C-BCBA4BE2CE10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E81C-3D8C-469C-AECF-BD4F73525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495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133E-4B98-4852-838C-BCBA4BE2CE10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E81C-3D8C-469C-AECF-BD4F73525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479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133E-4B98-4852-838C-BCBA4BE2CE10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E81C-3D8C-469C-AECF-BD4F73525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066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133E-4B98-4852-838C-BCBA4BE2CE10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E81C-3D8C-469C-AECF-BD4F73525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592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133E-4B98-4852-838C-BCBA4BE2CE10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E81C-3D8C-469C-AECF-BD4F73525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471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B133E-4B98-4852-838C-BCBA4BE2CE10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4E81C-3D8C-469C-AECF-BD4F73525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257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E5B133E-4B98-4852-838C-BCBA4BE2CE10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C04E81C-3D8C-469C-AECF-BD4F73525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25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75640" y="1122363"/>
            <a:ext cx="8492359" cy="643375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 образовательное учреждение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развития ребенка детский сад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Теремок»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999" y="2128345"/>
            <a:ext cx="10000593" cy="4400057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                                        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Мир конструирования в средней группе «Сказка»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Ван-Ван-Шу М.В. 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42290"/>
            <a:ext cx="5044964" cy="318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52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9436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Художественное конструирование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082040"/>
            <a:ext cx="9872871" cy="55168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новому способу конструирования – из бумажных прямоугольников путем складывания по диагонали и вдвое с совмещением противоположных сторон.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1" y="2346960"/>
            <a:ext cx="5684520" cy="4251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3640" y="2346960"/>
            <a:ext cx="5605670" cy="425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97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371" y="141890"/>
            <a:ext cx="11461531" cy="1324303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Конструирование- вид детской деятельности, в процессе которой дети изготавливают различные постройки и поделки, отображая явления предметного мира и объекта природы.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371" y="1639614"/>
            <a:ext cx="11461531" cy="4729655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повышение детей к созданию конструкций и навыков.</a:t>
            </a:r>
          </a:p>
          <a:p>
            <a:pPr marL="4572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конструирования: </a:t>
            </a:r>
          </a:p>
          <a:p>
            <a:pPr marL="4572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*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Технический.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Отображение реально существующих объектов ( машин, домов, мостов и пр.).</a:t>
            </a:r>
          </a:p>
          <a:p>
            <a:pPr marL="560070" indent="-514350">
              <a:buAutoNum type="arabicParenR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4572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1.Совершенствовать умение узнавать и называть детали строительного материала </a:t>
            </a:r>
          </a:p>
          <a:p>
            <a:pPr marL="4572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кубик, кирпич, брусок и т.д.)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2.Комбинировать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крупные и мелкие детали, декорировать постройки, обыгрывать их.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3.Изготавливать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сооружения, используя показанные воспитателем принципы конструкций.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6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03001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Классический деревянный конструктор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Город в котором я живу»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" y="1781503"/>
            <a:ext cx="5669280" cy="468025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7960" y="1781502"/>
            <a:ext cx="5364480" cy="4680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88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7467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«Мост для машин» из деревянного конструктора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630680"/>
            <a:ext cx="9875519" cy="5013960"/>
          </a:xfrm>
        </p:spPr>
      </p:pic>
    </p:spTree>
    <p:extLst>
      <p:ext uri="{BB962C8B-B14F-4D97-AF65-F5344CB8AC3E}">
        <p14:creationId xmlns:p14="http://schemas.microsoft.com/office/powerpoint/2010/main" val="3857325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6400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из большого деревянного модуля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" y="1249681"/>
            <a:ext cx="5471774" cy="4983479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4774" y="1249681"/>
            <a:ext cx="5333386" cy="512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245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6400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Конструктор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пазл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249680"/>
            <a:ext cx="4541520" cy="484632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5520" y="1249680"/>
            <a:ext cx="4953000" cy="484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899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1" y="609600"/>
            <a:ext cx="4480559" cy="5608319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609600"/>
            <a:ext cx="4998720" cy="560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620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62484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Магнитный конструктор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1" y="1341120"/>
            <a:ext cx="4556760" cy="47548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440" y="1341120"/>
            <a:ext cx="4831080" cy="475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573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71628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Конструктор «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6440" y="1325880"/>
            <a:ext cx="8549640" cy="5212080"/>
          </a:xfrm>
        </p:spPr>
      </p:pic>
    </p:spTree>
    <p:extLst>
      <p:ext uri="{BB962C8B-B14F-4D97-AF65-F5344CB8AC3E}">
        <p14:creationId xmlns:p14="http://schemas.microsoft.com/office/powerpoint/2010/main" val="3733200855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65</TotalTime>
  <Words>156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Corbel</vt:lpstr>
      <vt:lpstr>Times New Roman</vt:lpstr>
      <vt:lpstr>Базис</vt:lpstr>
      <vt:lpstr>Муниципальное бюджетное дошкольное  образовательное учреждение  Центр развития ребенка детский сад  « Теремок»</vt:lpstr>
      <vt:lpstr>Конструирование- вид детской деятельности, в процессе которой дети изготавливают различные постройки и поделки, отображая явления предметного мира и объекта природы.</vt:lpstr>
      <vt:lpstr>Классический деревянный конструктор « Город в котором я живу»</vt:lpstr>
      <vt:lpstr>«Мост для машин» из деревянного конструктора</vt:lpstr>
      <vt:lpstr>Конструирование из большого деревянного модуля</vt:lpstr>
      <vt:lpstr>                          Конструктор пазл</vt:lpstr>
      <vt:lpstr>Презентация PowerPoint</vt:lpstr>
      <vt:lpstr>                     Магнитный конструктор</vt:lpstr>
      <vt:lpstr>                    Конструктор « Лего»</vt:lpstr>
      <vt:lpstr>* Художественное конструирование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 образовательное учреждение  Центр развития ребенка детский сад « Теремок»</dc:title>
  <dc:creator>7m-n1-33a</dc:creator>
  <cp:lastModifiedBy>7m-n1-33a</cp:lastModifiedBy>
  <cp:revision>39</cp:revision>
  <dcterms:created xsi:type="dcterms:W3CDTF">2019-01-26T14:23:31Z</dcterms:created>
  <dcterms:modified xsi:type="dcterms:W3CDTF">2019-02-06T10:56:48Z</dcterms:modified>
</cp:coreProperties>
</file>