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3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05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2609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08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6398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683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327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8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6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5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1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7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1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8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9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5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1EF65-A596-4AB4-A389-96F510F508D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056270-7F4A-45B5-958D-BB5CB3AF7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55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Методика обучения пересказу.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600" dirty="0"/>
              <a:t> </a:t>
            </a:r>
            <a:r>
              <a:rPr lang="ru-RU" sz="2600" dirty="0" smtClean="0"/>
              <a:t>                                                                  </a:t>
            </a:r>
            <a:r>
              <a:rPr lang="ru-RU" sz="2600" dirty="0" smtClean="0">
                <a:solidFill>
                  <a:schemeClr val="accent2"/>
                </a:solidFill>
              </a:rPr>
              <a:t>Воспитатель: Ван-Ван-Шу М.В.</a:t>
            </a:r>
            <a:endParaRPr lang="ru-RU" sz="2600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2" y="2404534"/>
            <a:ext cx="5812665" cy="441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4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0219" y="2040811"/>
            <a:ext cx="8596668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rostophotoshop.ru/_ld/13/86806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2" y="0"/>
            <a:ext cx="10469918" cy="68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1930401"/>
            <a:ext cx="67785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Пересказ </a:t>
            </a:r>
            <a:r>
              <a:rPr lang="ru-RU" sz="3200" dirty="0">
                <a:solidFill>
                  <a:schemeClr val="accent2"/>
                </a:solidFill>
              </a:rPr>
              <a:t>– это осмысленное, творческое воспроизведение литературного текста в устной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13674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Требования к литературному тексту       					для пересказа: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sz="2800" dirty="0" smtClean="0">
                <a:solidFill>
                  <a:schemeClr val="accent2"/>
                </a:solidFill>
              </a:rPr>
              <a:t>доступное, понятное детям содержание;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р</a:t>
            </a:r>
            <a:r>
              <a:rPr lang="ru-RU" sz="2800" dirty="0" smtClean="0">
                <a:solidFill>
                  <a:schemeClr val="accent2"/>
                </a:solidFill>
              </a:rPr>
              <a:t>азнообразие жанров;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ч</a:t>
            </a:r>
            <a:r>
              <a:rPr lang="ru-RU" sz="2800" dirty="0" smtClean="0">
                <a:solidFill>
                  <a:schemeClr val="accent2"/>
                </a:solidFill>
              </a:rPr>
              <a:t>еткая композиция;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п</a:t>
            </a:r>
            <a:r>
              <a:rPr lang="ru-RU" sz="2800" dirty="0" smtClean="0">
                <a:solidFill>
                  <a:schemeClr val="accent2"/>
                </a:solidFill>
              </a:rPr>
              <a:t>ростой и грамотный язык с использованием разнообразных языковых средств;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н</a:t>
            </a:r>
            <a:r>
              <a:rPr lang="ru-RU" sz="2800" dirty="0" smtClean="0">
                <a:solidFill>
                  <a:schemeClr val="accent2"/>
                </a:solidFill>
              </a:rPr>
              <a:t>ебольшой объем.</a:t>
            </a:r>
            <a:endParaRPr lang="ru-RU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35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Структура занятия по пересказу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0887"/>
            <a:ext cx="8596668" cy="506445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1. Вводная часть: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в</a:t>
            </a:r>
            <a:r>
              <a:rPr lang="ru-RU" sz="2800" dirty="0" smtClean="0">
                <a:solidFill>
                  <a:schemeClr val="accent2"/>
                </a:solidFill>
              </a:rPr>
              <a:t>ыяснить знания детей по теме произведения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о</a:t>
            </a:r>
            <a:r>
              <a:rPr lang="ru-RU" sz="2800" dirty="0" smtClean="0">
                <a:solidFill>
                  <a:schemeClr val="accent2"/>
                </a:solidFill>
              </a:rPr>
              <a:t>беспечить понимание слов и выражений, которые будут в тексте;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р</a:t>
            </a:r>
            <a:r>
              <a:rPr lang="ru-RU" sz="2800" dirty="0" smtClean="0">
                <a:solidFill>
                  <a:schemeClr val="accent2"/>
                </a:solidFill>
              </a:rPr>
              <a:t>асширить представления детей о предмете, о котором идет речь в произведении;</a:t>
            </a:r>
          </a:p>
          <a:p>
            <a:r>
              <a:rPr lang="ru-RU" sz="2800" dirty="0">
                <a:solidFill>
                  <a:schemeClr val="accent2"/>
                </a:solidFill>
              </a:rPr>
              <a:t>о</a:t>
            </a:r>
            <a:r>
              <a:rPr lang="ru-RU" sz="2800" dirty="0" smtClean="0">
                <a:solidFill>
                  <a:schemeClr val="accent2"/>
                </a:solidFill>
              </a:rPr>
              <a:t>беспечить эмоциональный настрой детей перед слушанием произведения.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Первичное чтение без предупреждения о последующем пересказе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Эти два этапа опускаются, если произведение уже хорошо знакомо детям.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382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19757" y="-171646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46806"/>
            <a:ext cx="8596668" cy="54317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3. Вторичное чтение с установкой на запоминание и последующий пересказ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4. Подготовительная беседа.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5. Повторное чтение, суммирующее результаты разбора.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6. Пауза для подготовки детей к ответам.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7. Пересказ (3-7 человек).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6813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318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Приемы обучения пересказу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7" y="1558344"/>
            <a:ext cx="9286880" cy="439286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Исходный прием;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Индивидуальные или хоровые повторения слов и фраз, варианты произнесения;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Обращение к личному опыту детей;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Группа приемов с тренировочной направленностью;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Пересказ по ролям;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Инсценировка текста с использованием игрушек, силуэтов.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96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151"/>
            <a:ext cx="10972800" cy="6767847"/>
          </a:xfrm>
        </p:spPr>
      </p:pic>
      <p:sp>
        <p:nvSpPr>
          <p:cNvPr id="5" name="Прямоугольник 4"/>
          <p:cNvSpPr/>
          <p:nvPr/>
        </p:nvSpPr>
        <p:spPr>
          <a:xfrm>
            <a:off x="3928056" y="2189408"/>
            <a:ext cx="63375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Спасибо </a:t>
            </a:r>
            <a:r>
              <a:rPr lang="ru-RU" sz="4000" dirty="0">
                <a:solidFill>
                  <a:schemeClr val="accent1"/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8948342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291</TotalTime>
  <Words>207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Методика обучения пересказу. </vt:lpstr>
      <vt:lpstr>Презентация PowerPoint</vt:lpstr>
      <vt:lpstr>Требования к литературному тексту            для пересказа:</vt:lpstr>
      <vt:lpstr> Структура занятия по пересказу</vt:lpstr>
      <vt:lpstr>Презентация PowerPoint</vt:lpstr>
      <vt:lpstr>        Приемы обучения пересказу</vt:lpstr>
      <vt:lpstr>    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пересказу. Структура занятия по пересказу.</dc:title>
  <dc:creator>7m-n1-33a</dc:creator>
  <cp:lastModifiedBy>7m-n1-33a</cp:lastModifiedBy>
  <cp:revision>12</cp:revision>
  <dcterms:created xsi:type="dcterms:W3CDTF">2018-11-20T08:12:45Z</dcterms:created>
  <dcterms:modified xsi:type="dcterms:W3CDTF">2018-11-21T13:00:37Z</dcterms:modified>
</cp:coreProperties>
</file>