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12695-1A0E-4A58-B56E-7A0BBCEFE7C4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F47F3-D96A-490F-93E4-1FC3272B6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85861"/>
            <a:ext cx="7815290" cy="2314590"/>
          </a:xfrm>
        </p:spPr>
        <p:txBody>
          <a:bodyPr>
            <a:normAutofit fontScale="90000"/>
          </a:bodyPr>
          <a:lstStyle/>
          <a:p>
            <a:r>
              <a:rPr lang="ru-RU" dirty="0"/>
              <a:t>Сторона любимая, приметная, </a:t>
            </a:r>
            <a:br>
              <a:rPr lang="ru-RU" dirty="0"/>
            </a:br>
            <a:r>
              <a:rPr lang="ru-RU" dirty="0"/>
              <a:t> У тебя приметы есть предметные. </a:t>
            </a:r>
            <a:br>
              <a:rPr lang="ru-RU" dirty="0"/>
            </a:br>
            <a:r>
              <a:rPr lang="ru-RU" dirty="0" smtClean="0"/>
              <a:t>В. Баянов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Documents and Settings\Наталья\Рабочий стол\поход поднебесные зубья\зубья 1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30563" y="-2422525"/>
            <a:ext cx="15605126" cy="11704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083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Люблю сибирскую природу. </a:t>
            </a:r>
            <a:br>
              <a:rPr lang="ru-RU" dirty="0" smtClean="0"/>
            </a:br>
            <a:r>
              <a:rPr lang="ru-RU" dirty="0" smtClean="0"/>
              <a:t> Мне близок нрав ее прямой. </a:t>
            </a:r>
            <a:br>
              <a:rPr lang="ru-RU" dirty="0" smtClean="0"/>
            </a:br>
            <a:r>
              <a:rPr lang="ru-RU" dirty="0" smtClean="0"/>
              <a:t> Всегда, в любое время года </a:t>
            </a:r>
            <a:br>
              <a:rPr lang="ru-RU" dirty="0" smtClean="0"/>
            </a:br>
            <a:r>
              <a:rPr lang="ru-RU" dirty="0" smtClean="0"/>
              <a:t> Она верна себе самой. </a:t>
            </a:r>
            <a:br>
              <a:rPr lang="ru-RU" dirty="0" smtClean="0"/>
            </a:br>
            <a:r>
              <a:rPr lang="ru-RU" dirty="0" smtClean="0"/>
              <a:t> Сурово - строгая, без злобы, </a:t>
            </a:r>
            <a:br>
              <a:rPr lang="ru-RU" dirty="0" smtClean="0"/>
            </a:br>
            <a:r>
              <a:rPr lang="ru-RU" dirty="0" smtClean="0"/>
              <a:t> На все дары свои щедра... </a:t>
            </a:r>
            <a:br>
              <a:rPr lang="ru-RU" dirty="0" smtClean="0"/>
            </a:br>
            <a:r>
              <a:rPr lang="ru-RU" dirty="0" smtClean="0"/>
              <a:t> Холмам под стать ее сугробы, </a:t>
            </a:r>
            <a:br>
              <a:rPr lang="ru-RU" dirty="0" smtClean="0"/>
            </a:br>
            <a:r>
              <a:rPr lang="ru-RU" dirty="0" smtClean="0"/>
              <a:t> Дожди ее как из ведра. </a:t>
            </a:r>
            <a:br>
              <a:rPr lang="ru-RU" dirty="0" smtClean="0"/>
            </a:br>
            <a:r>
              <a:rPr lang="ru-RU" dirty="0" err="1" smtClean="0"/>
              <a:t>С.Торбоков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Наталья\Рабочий стол\поход поднебесные зубья\зубья 1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30563" y="-2422525"/>
            <a:ext cx="15605126" cy="11704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err="1" smtClean="0"/>
              <a:t>Н.Чилобарова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Люблю, Кузбасс, твои просторы </a:t>
            </a:r>
          </a:p>
          <a:p>
            <a:r>
              <a:rPr lang="ru-RU" dirty="0" smtClean="0"/>
              <a:t> И красоту лесных озер, </a:t>
            </a:r>
          </a:p>
          <a:p>
            <a:r>
              <a:rPr lang="ru-RU" dirty="0" smtClean="0"/>
              <a:t> И </a:t>
            </a:r>
            <a:r>
              <a:rPr lang="ru-RU" dirty="0" err="1" smtClean="0"/>
              <a:t>шорскую</a:t>
            </a:r>
            <a:r>
              <a:rPr lang="ru-RU" dirty="0" smtClean="0"/>
              <a:t> тайгу, и горы, </a:t>
            </a:r>
          </a:p>
          <a:p>
            <a:r>
              <a:rPr lang="ru-RU" dirty="0" smtClean="0"/>
              <a:t> И дымом пахнущий костер, </a:t>
            </a:r>
          </a:p>
          <a:p>
            <a:r>
              <a:rPr lang="ru-RU" dirty="0" smtClean="0"/>
              <a:t> И на рассвете - травы в росах, </a:t>
            </a:r>
          </a:p>
          <a:p>
            <a:r>
              <a:rPr lang="ru-RU" dirty="0" smtClean="0"/>
              <a:t> И на закате - тишину, </a:t>
            </a:r>
          </a:p>
          <a:p>
            <a:r>
              <a:rPr lang="ru-RU" dirty="0" smtClean="0"/>
              <a:t> Твою чарующую осень </a:t>
            </a:r>
          </a:p>
          <a:p>
            <a:r>
              <a:rPr lang="ru-RU" dirty="0" smtClean="0"/>
              <a:t> И благодатную весну. </a:t>
            </a:r>
          </a:p>
          <a:p>
            <a:endParaRPr lang="ru-RU" dirty="0"/>
          </a:p>
        </p:txBody>
      </p:sp>
      <p:pic>
        <p:nvPicPr>
          <p:cNvPr id="1026" name="Picture 2" descr="C:\Documents and Settings\Наталья\Рабочий стол\поход поднебесные зубья\зубья 1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480436">
            <a:off x="4699332" y="1947503"/>
            <a:ext cx="4184446" cy="3476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029604" cy="44291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Мне по душе сибирская природа, </a:t>
            </a:r>
            <a:br>
              <a:rPr lang="ru-RU" dirty="0" smtClean="0"/>
            </a:br>
            <a:r>
              <a:rPr lang="ru-RU" dirty="0" smtClean="0"/>
              <a:t> Ее просторы, реки и луга, </a:t>
            </a:r>
            <a:br>
              <a:rPr lang="ru-RU" dirty="0" smtClean="0"/>
            </a:br>
            <a:r>
              <a:rPr lang="ru-RU" dirty="0" smtClean="0"/>
              <a:t> Напевный говор русского народа </a:t>
            </a:r>
            <a:br>
              <a:rPr lang="ru-RU" dirty="0" smtClean="0"/>
            </a:br>
            <a:r>
              <a:rPr lang="ru-RU" dirty="0" smtClean="0"/>
              <a:t> И летний зной, и зимние снега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                                             И.Елизарьев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15110" cy="7810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Наталья\Рабочий стол\поход поднебесные зубья\зубья 1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774767" y="1764218"/>
            <a:ext cx="5594465" cy="4197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428604"/>
            <a:ext cx="8315356" cy="578647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 тропы над синей лужею </a:t>
            </a:r>
            <a:br>
              <a:rPr lang="ru-RU" sz="3200" dirty="0" smtClean="0"/>
            </a:br>
            <a:r>
              <a:rPr lang="ru-RU" sz="3200" dirty="0" smtClean="0"/>
              <a:t> Я гляжу во все глаза:</a:t>
            </a:r>
            <a:br>
              <a:rPr lang="ru-RU" sz="3200" dirty="0" smtClean="0"/>
            </a:br>
            <a:r>
              <a:rPr lang="ru-RU" sz="3200" dirty="0" smtClean="0"/>
              <a:t> Вертолёту неуклюжему</a:t>
            </a:r>
            <a:br>
              <a:rPr lang="ru-RU" sz="3200" dirty="0" smtClean="0"/>
            </a:br>
            <a:r>
              <a:rPr lang="ru-RU" sz="3200" dirty="0" smtClean="0"/>
              <a:t> Подражает стрекоза.</a:t>
            </a:r>
            <a:br>
              <a:rPr lang="ru-RU" sz="3200" dirty="0" smtClean="0"/>
            </a:br>
            <a:r>
              <a:rPr lang="ru-RU" sz="3200" dirty="0" smtClean="0"/>
              <a:t> Мостик, заводь, куст смородины,</a:t>
            </a:r>
            <a:br>
              <a:rPr lang="ru-RU" sz="3200" dirty="0" smtClean="0"/>
            </a:br>
            <a:r>
              <a:rPr lang="ru-RU" sz="3200" dirty="0" smtClean="0"/>
              <a:t> Паровозный крик вдали –</a:t>
            </a:r>
            <a:br>
              <a:rPr lang="ru-RU" sz="3200" dirty="0" smtClean="0"/>
            </a:br>
            <a:r>
              <a:rPr lang="ru-RU" sz="3200" dirty="0" smtClean="0"/>
              <a:t> Это всё частица родины,</a:t>
            </a:r>
            <a:br>
              <a:rPr lang="ru-RU" sz="3200" dirty="0" smtClean="0"/>
            </a:br>
            <a:r>
              <a:rPr lang="ru-RU" sz="3200" dirty="0" smtClean="0"/>
              <a:t> Мирный день родной земли.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В. Кротов.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талья\Рабочий стол\поход поднебесные зубья\зубья 1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742" y="-2357478"/>
            <a:ext cx="15605126" cy="11704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143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*** </a:t>
            </a:r>
          </a:p>
          <a:p>
            <a:r>
              <a:rPr lang="ru-RU" dirty="0" smtClean="0"/>
              <a:t>Край родной, </a:t>
            </a:r>
          </a:p>
          <a:p>
            <a:r>
              <a:rPr lang="ru-RU" dirty="0" smtClean="0"/>
              <a:t>Ты сердцу близок, </a:t>
            </a:r>
          </a:p>
          <a:p>
            <a:r>
              <a:rPr lang="ru-RU" dirty="0" smtClean="0"/>
              <a:t>Не сыскать тебя милей!</a:t>
            </a:r>
          </a:p>
          <a:p>
            <a:r>
              <a:rPr lang="ru-RU" dirty="0" smtClean="0"/>
              <a:t>Скажешь так,</a:t>
            </a:r>
          </a:p>
          <a:p>
            <a:r>
              <a:rPr lang="ru-RU" dirty="0" smtClean="0"/>
              <a:t>Как только выйдешь </a:t>
            </a:r>
          </a:p>
          <a:p>
            <a:r>
              <a:rPr lang="ru-RU" dirty="0" smtClean="0"/>
              <a:t>На простор родных полей. </a:t>
            </a:r>
          </a:p>
          <a:p>
            <a:endParaRPr lang="ru-RU" dirty="0" smtClean="0"/>
          </a:p>
          <a:p>
            <a:r>
              <a:rPr lang="ru-RU" dirty="0" smtClean="0"/>
              <a:t>Здесь встречаю я с поклоном</a:t>
            </a:r>
          </a:p>
          <a:p>
            <a:r>
              <a:rPr lang="ru-RU" dirty="0" smtClean="0"/>
              <a:t>Берёзку, </a:t>
            </a:r>
            <a:r>
              <a:rPr lang="ru-RU" dirty="0" err="1" smtClean="0"/>
              <a:t>ивушку</a:t>
            </a:r>
            <a:r>
              <a:rPr lang="ru-RU" dirty="0" smtClean="0"/>
              <a:t>, пихту, </a:t>
            </a:r>
          </a:p>
          <a:p>
            <a:r>
              <a:rPr lang="ru-RU" dirty="0" smtClean="0"/>
              <a:t>Значит, видеть я достоин </a:t>
            </a:r>
          </a:p>
          <a:p>
            <a:r>
              <a:rPr lang="ru-RU" dirty="0" smtClean="0"/>
              <a:t>Вот такую красоту!</a:t>
            </a:r>
          </a:p>
          <a:p>
            <a:endParaRPr lang="ru-RU" dirty="0" smtClean="0"/>
          </a:p>
          <a:p>
            <a:r>
              <a:rPr lang="ru-RU" dirty="0" smtClean="0"/>
              <a:t>Она вас примет благосклонно,</a:t>
            </a:r>
          </a:p>
          <a:p>
            <a:r>
              <a:rPr lang="ru-RU" dirty="0" smtClean="0"/>
              <a:t>Полечит тело и глаза.</a:t>
            </a:r>
          </a:p>
          <a:p>
            <a:r>
              <a:rPr lang="ru-RU" dirty="0" smtClean="0"/>
              <a:t> Всё восхищения достойно: </a:t>
            </a:r>
          </a:p>
          <a:p>
            <a:r>
              <a:rPr lang="ru-RU" dirty="0" smtClean="0"/>
              <a:t>Поля, луга, река, леса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22619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В.Кротов.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Край родной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 Есть красивее поселки,</a:t>
            </a:r>
            <a:br>
              <a:rPr lang="ru-RU" sz="3600" dirty="0" smtClean="0"/>
            </a:br>
            <a:r>
              <a:rPr lang="ru-RU" sz="3600" dirty="0" smtClean="0"/>
              <a:t> Есть крупнее города,</a:t>
            </a:r>
            <a:br>
              <a:rPr lang="ru-RU" sz="3600" dirty="0" smtClean="0"/>
            </a:br>
            <a:r>
              <a:rPr lang="ru-RU" sz="3600" dirty="0" smtClean="0"/>
              <a:t> А у нас пушистей елки,</a:t>
            </a:r>
            <a:br>
              <a:rPr lang="ru-RU" sz="3600" dirty="0" smtClean="0"/>
            </a:br>
            <a:r>
              <a:rPr lang="ru-RU" sz="3600" dirty="0" smtClean="0"/>
              <a:t> В родниках - как лед вода.</a:t>
            </a:r>
            <a:br>
              <a:rPr lang="ru-RU" sz="3600" dirty="0" smtClean="0"/>
            </a:br>
            <a:r>
              <a:rPr lang="ru-RU" sz="3600" dirty="0" smtClean="0"/>
              <a:t> Кто водицы той напьется</a:t>
            </a:r>
            <a:br>
              <a:rPr lang="ru-RU" sz="3600" dirty="0" smtClean="0"/>
            </a:br>
            <a:r>
              <a:rPr lang="ru-RU" sz="3600" dirty="0" smtClean="0"/>
              <a:t> Из ладоней родника,</a:t>
            </a:r>
            <a:br>
              <a:rPr lang="ru-RU" sz="3600" dirty="0" smtClean="0"/>
            </a:br>
            <a:r>
              <a:rPr lang="ru-RU" sz="3600" dirty="0" smtClean="0"/>
              <a:t> Где бы ни был, он вернется</a:t>
            </a:r>
            <a:br>
              <a:rPr lang="ru-RU" sz="3600" dirty="0" smtClean="0"/>
            </a:br>
            <a:r>
              <a:rPr lang="ru-RU" sz="3600" dirty="0" smtClean="0"/>
              <a:t> Издалека - далека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140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Сторона любимая, приметная,   У тебя приметы есть предметные.  В. Баянов </vt:lpstr>
      <vt:lpstr>Слайд 2</vt:lpstr>
      <vt:lpstr>Н.Чилобарова</vt:lpstr>
      <vt:lpstr> Мне по душе сибирская природа,   Ее просторы, реки и луга,   Напевный говор русского народа   И летний зной, и зимние снега                                                 И.Елизарьев </vt:lpstr>
      <vt:lpstr>Слайд 5</vt:lpstr>
      <vt:lpstr>У тропы над синей лужею   Я гляжу во все глаза:  Вертолёту неуклюжему  Подражает стрекоза.  Мостик, заводь, куст смородины,  Паровозный крик вдали –  Это всё частица родины,  Мирный день родной земли. </vt:lpstr>
      <vt:lpstr>Слайд 7</vt:lpstr>
      <vt:lpstr>Слайд 8</vt:lpstr>
      <vt:lpstr>В.Кротов.  Край родной    Есть красивее поселки,  Есть крупнее города,  А у нас пушистей елки,  В родниках - как лед вода.  Кто водицы той напьется  Из ладоней родника,  Где бы ни был, он вернется  Издалека - далека.</vt:lpstr>
      <vt:lpstr> Люблю сибирскую природу.   Мне близок нрав ее прямой.   Всегда, в любое время года   Она верна себе самой.   Сурово - строгая, без злобы,   На все дары свои щедра...   Холмам под стать ее сугробы,   Дожди ее как из ведра.  С.Торбоков.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Сторона любимая, приметная,   У тебя приметы есть предметные.  </dc:title>
  <dc:creator>Наталья</dc:creator>
  <cp:lastModifiedBy>КомпЛавка Бардина 9</cp:lastModifiedBy>
  <cp:revision>13</cp:revision>
  <dcterms:created xsi:type="dcterms:W3CDTF">2013-02-26T16:05:45Z</dcterms:created>
  <dcterms:modified xsi:type="dcterms:W3CDTF">2019-02-09T12:48:01Z</dcterms:modified>
</cp:coreProperties>
</file>