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75" r:id="rId8"/>
    <p:sldId id="264" r:id="rId9"/>
    <p:sldId id="262" r:id="rId10"/>
    <p:sldId id="263" r:id="rId11"/>
    <p:sldId id="274" r:id="rId12"/>
    <p:sldId id="276" r:id="rId13"/>
    <p:sldId id="265" r:id="rId14"/>
    <p:sldId id="269" r:id="rId15"/>
    <p:sldId id="266" r:id="rId16"/>
    <p:sldId id="268" r:id="rId17"/>
    <p:sldId id="277" r:id="rId18"/>
    <p:sldId id="267" r:id="rId19"/>
    <p:sldId id="270" r:id="rId20"/>
    <p:sldId id="271" r:id="rId21"/>
    <p:sldId id="272" r:id="rId22"/>
    <p:sldId id="273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504" y="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C4FF4-6EE1-4A76-9B8F-B2F594D6C874}" type="datetimeFigureOut">
              <a:rPr lang="ru-RU"/>
              <a:pPr>
                <a:defRPr/>
              </a:pPr>
              <a:t>09.02.2019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7A747-1B53-4B3F-B8D2-D8AB0E1281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BD201-5F9C-4593-BEFD-74C971F0B552}" type="datetimeFigureOut">
              <a:rPr lang="ru-RU"/>
              <a:pPr>
                <a:defRPr/>
              </a:pPr>
              <a:t>09.02.2019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22E6F0-797A-404D-B2F0-96032D2C16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A3035-02C7-4538-A480-C6887B19F5A6}" type="datetimeFigureOut">
              <a:rPr lang="ru-RU"/>
              <a:pPr>
                <a:defRPr/>
              </a:pPr>
              <a:t>09.02.2019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18664C-3B03-4311-A452-8E87A1DF2E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52DDE1-E9F2-4B50-AB95-1A36B28481DE}" type="datetimeFigureOut">
              <a:rPr lang="ru-RU"/>
              <a:pPr>
                <a:defRPr/>
              </a:pPr>
              <a:t>09.02.2019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87BA6C-DE82-4922-A007-5CB817EE4E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11FA9-72D4-4D0D-AA04-5200C8F96D1C}" type="datetimeFigureOut">
              <a:rPr lang="ru-RU"/>
              <a:pPr>
                <a:defRPr/>
              </a:pPr>
              <a:t>09.02.2019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BFCBB-F7D8-4AD9-B5F9-93687358CA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AA105-3B9A-485F-A7BD-B3B1C1BFF994}" type="datetimeFigureOut">
              <a:rPr lang="ru-RU"/>
              <a:pPr>
                <a:defRPr/>
              </a:pPr>
              <a:t>09.02.2019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217202-91A5-4841-8837-12B3422A9C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03E727-7E97-4B76-A273-97C117DFD6DE}" type="datetimeFigureOut">
              <a:rPr lang="ru-RU"/>
              <a:pPr>
                <a:defRPr/>
              </a:pPr>
              <a:t>09.02.2019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F140D1-42AB-456C-B3EB-2E58162D29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FDA9A-A9AF-4522-BA4E-959710ABA8F2}" type="datetimeFigureOut">
              <a:rPr lang="ru-RU"/>
              <a:pPr>
                <a:defRPr/>
              </a:pPr>
              <a:t>09.02.2019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4C3DF-49FF-4AA4-A1AB-8615103FAE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1C31E6-6AC6-4E62-806B-D0CB1E8C6262}" type="datetimeFigureOut">
              <a:rPr lang="ru-RU"/>
              <a:pPr>
                <a:defRPr/>
              </a:pPr>
              <a:t>09.02.2019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0E188-B191-46AC-99B7-5113417AE6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E59BE0-226E-4980-AAF5-F1A9DF7C7AE8}" type="datetimeFigureOut">
              <a:rPr lang="ru-RU"/>
              <a:pPr>
                <a:defRPr/>
              </a:pPr>
              <a:t>09.02.2019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D8319C-EFFD-43A6-A723-9E31BBA50F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4FB44-2B3A-4EA5-B708-4FEB9F41BBF1}" type="datetimeFigureOut">
              <a:rPr lang="ru-RU"/>
              <a:pPr>
                <a:defRPr/>
              </a:pPr>
              <a:t>09.02.2019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51498-F984-481A-8E8C-4DDFA9BC91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2014-07-26 17-35-01 Яндекс.Фотки - Google Chrome.png"/>
          <p:cNvPicPr>
            <a:picLocks noChangeAspect="1"/>
          </p:cNvPicPr>
          <p:nvPr/>
        </p:nvPicPr>
        <p:blipFill>
          <a:blip r:embed="rId13" cstate="email"/>
          <a:srcRect/>
          <a:stretch>
            <a:fillRect/>
          </a:stretch>
        </p:blipFill>
        <p:spPr>
          <a:xfrm>
            <a:off x="142844" y="142852"/>
            <a:ext cx="1571636" cy="6572296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42844" y="6500834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2844" y="142852"/>
            <a:ext cx="8858312" cy="6572296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714480" y="142852"/>
            <a:ext cx="7286676" cy="657229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364" name="Picture 4" descr="http://img-fotki.yandex.ru/get/6504/16969765.37/0_68691_2deb58b6_M.png"/>
          <p:cNvPicPr>
            <a:picLocks noChangeAspect="1" noChangeArrowheads="1"/>
          </p:cNvPicPr>
          <p:nvPr/>
        </p:nvPicPr>
        <p:blipFill>
          <a:blip r:embed="rId14" cstate="email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714480" y="214290"/>
            <a:ext cx="7286676" cy="642942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228600"/>
            <a:ext cx="6984776" cy="4424536"/>
          </a:xfrm>
        </p:spPr>
        <p:txBody>
          <a:bodyPr/>
          <a:lstStyle/>
          <a:p>
            <a:pPr lvl="0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«Детский сад общеразвивающего вида № 20» г. Усинска.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1916832"/>
            <a:ext cx="7128792" cy="1368152"/>
          </a:xfrm>
        </p:spPr>
        <p:txBody>
          <a:bodyPr/>
          <a:lstStyle/>
          <a:p>
            <a:r>
              <a:rPr lang="ru-RU" sz="6600" b="1" i="1" dirty="0" smtClean="0">
                <a:latin typeface="Times New Roman" pitchFamily="18" charset="0"/>
                <a:cs typeface="Times New Roman" pitchFamily="18" charset="0"/>
              </a:rPr>
              <a:t>Зимушка - зима</a:t>
            </a:r>
            <a:endParaRPr lang="ru-RU" sz="6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99792" y="4437112"/>
            <a:ext cx="61926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Подготовили: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Вокуева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Л.Е.,Канева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З.В.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8831029" y="-648562"/>
            <a:ext cx="312971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«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/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35895" y="3717032"/>
            <a:ext cx="519513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«В ледяной карете мчится зимушка-зима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Ветер крыльями стучится в сонные дома.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Расцветают скверы, парки снежной белизной.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 мороз возводит над тропой лесной»</a:t>
            </a: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Т.Бокова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5477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работа с детьми\20181210_10310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3708" y="1013043"/>
            <a:ext cx="3240360" cy="24302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работа с детьми\20181217_10391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476672"/>
            <a:ext cx="2520279" cy="24588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51720" y="2935482"/>
            <a:ext cx="30243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«Опушка зимнего леса»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92081" y="3068960"/>
            <a:ext cx="361729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«Животные зимой в лесу»</a:t>
            </a: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зайчика-трусишку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Упала с елки шишка!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Бежит он по тропинке,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Мелькают хвост и спинка.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Бродит рядышком лисица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хвостом своим гордится.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95736" y="3861048"/>
            <a:ext cx="216024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маленькой, у елочки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Зеленые иголочки.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Душистые, пушистые,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От снега серебристые!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  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43708" y="578415"/>
            <a:ext cx="52191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Продуктивная деятельность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642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аниил\Desktop\IMG-fbf03f3448b6c5ff2a4b84f9f8233843-V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332656"/>
            <a:ext cx="3491880" cy="26189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Даниил\Desktop\IMG-e2b5edc163d129b83365baaa84cbe020-V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3581382"/>
            <a:ext cx="3635896" cy="27269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652120" y="836712"/>
            <a:ext cx="295232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Пластилин в руках –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Волшебный,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Все, что хочешь сотворим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796136" y="5589240"/>
            <a:ext cx="3096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«Зимние виды спорта»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6189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7" y="2274838"/>
            <a:ext cx="502230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всё – эксперименты –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Интересные моменты!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Всё, всё, всё хотим узнать!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Нужно всё зарисовать!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Как наш опыт получился,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Сколько времени он длился?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Удивляемся всему: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Как? Зачем? И почему?</a:t>
            </a:r>
          </a:p>
        </p:txBody>
      </p:sp>
      <p:pic>
        <p:nvPicPr>
          <p:cNvPr id="4098" name="Picture 2" descr="C:\Users\Даниил\Desktop\IMG-daa8ca66f2e942909ad5b96621f4f62a-V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5" y="332656"/>
            <a:ext cx="4104456" cy="30783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Даниил\Desktop\20190116_07310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410998"/>
            <a:ext cx="3805578" cy="294419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084168" y="836712"/>
            <a:ext cx="27974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Исследовательская    деятельность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00192" y="2564904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«Волшебные        превращения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767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Работа с родителями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267744" y="1052736"/>
            <a:ext cx="6192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Участие в конкурсах: «Елочка моей мечты»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Даниил\Desktop\подготовительная группа 2018-2019 уч.год\работы детей с родителями\Амирзянова Алина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5792" y="1411654"/>
            <a:ext cx="1816128" cy="242150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1027" name="Picture 3" descr="C:\Users\Даниил\Desktop\подготовительная группа 2018-2019 уч.год\работы детей с родителями\Файзрахманова Ульяна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1465229"/>
            <a:ext cx="2016224" cy="227664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1028" name="Picture 4" descr="C:\Users\Даниил\Desktop\подготовительная группа 2018-2019 уч.год\работы детей с родителями\Хуснуллина Карина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68773" y="1628800"/>
            <a:ext cx="2251699" cy="211307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sp>
        <p:nvSpPr>
          <p:cNvPr id="4" name="TextBox 3"/>
          <p:cNvSpPr txBox="1"/>
          <p:nvPr/>
        </p:nvSpPr>
        <p:spPr>
          <a:xfrm>
            <a:off x="2843808" y="4149080"/>
            <a:ext cx="3096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Новогодняя маска»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 descr="C:\Users\Даниил\Desktop\подготовительная группа 2018-2019 уч.год\работы детей с родителями\Амирзянова Алина (2)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4653136"/>
            <a:ext cx="1719425" cy="172819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1030" name="Picture 6" descr="C:\Users\Даниил\Desktop\подготовительная группа 2018-2019 уч.год\работы детей с родителями\Хуснуллина Карина (2)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3918105"/>
            <a:ext cx="2304256" cy="200188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25728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аниил\Desktop\20181220_10564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332656"/>
            <a:ext cx="7127776" cy="53458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TextBox 1"/>
          <p:cNvSpPr txBox="1"/>
          <p:nvPr/>
        </p:nvSpPr>
        <p:spPr>
          <a:xfrm>
            <a:off x="2843808" y="5877272"/>
            <a:ext cx="4248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Снежные фигуры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1877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188641"/>
            <a:ext cx="7056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 Новогодний утренник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Даниил\Desktop\IMG-ba18c14cfea2756bd2b2884e38854e40-V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92671" y="1019638"/>
            <a:ext cx="3399409" cy="25495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Даниил\Desktop\IMG-1dd6ca68254bf37b6d2af54a2bb5f01d-V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1019638"/>
            <a:ext cx="3191000" cy="25495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Даниил\Desktop\IMG-9b39bdc36f5cb78e65ff028c3c3736ba-V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3789040"/>
            <a:ext cx="2088232" cy="23953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Даниил\Desktop\IMG-f5c64faae440987c102455e21d42284c-V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96583" y="3781585"/>
            <a:ext cx="2056259" cy="274167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067945" y="3933056"/>
            <a:ext cx="27286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Каждый пусть у елки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Спляшет и споет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Весело мы вместе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Встретим Новый год!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7720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аниил\Desktop\IMG-4fc636866de83da5d683a9c2a8badd14-V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0945" y="2924944"/>
            <a:ext cx="2387939" cy="30963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051" name="Picture 3" descr="C:\Users\Даниил\Desktop\IMG-5aecc5c27569f106679f2397df6cfa58-V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700969"/>
            <a:ext cx="2661066" cy="26083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052" name="Picture 4" descr="C:\Users\Даниил\Desktop\IMG-6f57df5f57d575386b7dd0bd7da315cf-V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332656"/>
            <a:ext cx="2483768" cy="33116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55775" y="1052736"/>
            <a:ext cx="3130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ЗИМНИЕ ЗАБАВЫ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5207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Даниил\Desktop\IMG-adb0278bd571e2750ad570f4bb18a76c-V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5" y="404664"/>
            <a:ext cx="2322259" cy="309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C:\Users\Даниил\Desktop\IMG-0563cc1b7dafe818e4ad8a030fe09d9c-V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68501" y="3749899"/>
            <a:ext cx="1970849" cy="28316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7" descr="C:\Users\Даниил\Desktop\IMG-9539ee17cb2fd766641e36955527d428-V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8747" y="332656"/>
            <a:ext cx="2608826" cy="3312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6800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Целевые прогулки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95736" y="1124744"/>
            <a:ext cx="39604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Зимняя прогулка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Сколько в ней добра.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Голову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скружила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Снежная пора!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Даниил\Desktop\IMG-ca3f17a30c87b3095e0522f6d8aeec46-V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980728"/>
            <a:ext cx="2582144" cy="25821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Даниил\Desktop\IMG-6d48b525bd8e59678bcf6afc39f84c43-V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2412737"/>
            <a:ext cx="3041322" cy="40550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Даниил\Desktop\IMG-f93dc3d36fb73f3d00fedb93bb7cd00b-V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0706" y="3623512"/>
            <a:ext cx="2655566" cy="28686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5429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Даниил\Desktop\IMG-9f2e4944a9b20fa91c24f1e17f4de311-V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836712"/>
            <a:ext cx="3185338" cy="42471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Даниил\Desktop\IMG-f8de410061c47983d4bd9042c5313a43-V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9029" y="1844824"/>
            <a:ext cx="3311352" cy="44151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9892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692696"/>
            <a:ext cx="705678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Вид проекта: познавательно-исследовательский</a:t>
            </a:r>
          </a:p>
          <a:p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Срок реализации: краткосрочный (декабрь, январь)</a:t>
            </a:r>
          </a:p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Участники проекта: воспитатели подготовительной группы, воспитанники, инструктор по ФИЗО, музыкальный руководитель, родители.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Даниил\Desktop\IMG-207a7a081b0efc49ba405b84c354e872-V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404664"/>
            <a:ext cx="3509374" cy="46791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Даниил\Desktop\IMG-3636a19c4cca53e0db4e934fbfa3aa00-V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1628800"/>
            <a:ext cx="3204356" cy="46805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478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620688"/>
            <a:ext cx="41764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Мы зарядкой заниматься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Начинаем по утрам,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Чтобы реже обращаться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 советом к докторам.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Даниил\Desktop\20190117_0750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7729" y="332656"/>
            <a:ext cx="3360373" cy="25202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Даниил\Desktop\20190117_07434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13992" y="3068960"/>
            <a:ext cx="3384375" cy="278589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Даниил\Desktop\20190117_07452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3869482"/>
            <a:ext cx="3466905" cy="260017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1645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188641"/>
            <a:ext cx="7056784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Результаты проектной деятельности: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r>
              <a:rPr lang="ru-RU" dirty="0" smtClean="0"/>
              <a:t>•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имеют представление о зиме, ее признаках, приобрели новый познавательный опыт;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•Знакомы с произведениями поэтов, писателей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тему зимы;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•Владеют расширенным словарным запасом;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•Имеют представление о природе родного края;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•Знакомы с правилами безопасного поведения в природе;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•Выставка творческих работ детей;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•Разработаны рекомендации для родителей;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•Повышение процента родителей, проявляющих интерес к жизни детского сада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63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620688"/>
            <a:ext cx="69847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Этапы проекта: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35696" y="1268760"/>
            <a:ext cx="698477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0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1- этап – подготовительный</a:t>
            </a:r>
          </a:p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2- этап – основной</a:t>
            </a:r>
          </a:p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3 – этап - заключительный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968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06490"/>
          </a:xfrm>
        </p:spPr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Планирование работы над проектом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07704" y="1196752"/>
            <a:ext cx="691276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Познавательное развитие</a:t>
            </a:r>
            <a:r>
              <a:rPr lang="ru-RU" dirty="0" smtClean="0"/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Беседы: «Почему мне нравится зима», «Зимние забавы», «Как звери в лесу зимуют».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Наблюдения: за изменениями зимней природы во время прогулок (за солнцем, небом, снегом); за красотой и богатством зимних красок; за птицами; за деревьями, растущими на территории детского сада; проведение опытов и экспериментов.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Социально-коммуникативное.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-Дидактические игры: «Времена года», «Когда это бывает», «Узнай по описанию».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Настольно-печатные игры: «Времена года», «Зима», «Что такое зима».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Речевое развитие.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Творческое рассказывание: «Приметы зимы», «Кому нужна зима»; рассматривание картин о зиме и составление по ним описательных рассказов; составление рассказов по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мнемотаблице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 словесные игры «Какой, какая, какие?», «Скажи наоборот»; отгадывание загадок, пословиц о зиме.</a:t>
            </a:r>
          </a:p>
        </p:txBody>
      </p:sp>
    </p:spTree>
    <p:extLst>
      <p:ext uri="{BB962C8B-B14F-4D97-AF65-F5344CB8AC3E}">
        <p14:creationId xmlns:p14="http://schemas.microsoft.com/office/powerpoint/2010/main" val="3492655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696744" cy="1426170"/>
          </a:xfrm>
        </p:spPr>
        <p:txBody>
          <a:bodyPr/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Художественно-эстетическое развитие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Рисование: «Опушка зимнего леса», «Животные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зимой в лесу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»,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аппликация «Белый медведь и северное сияние»,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лепка «Зимние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виды спорта»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Физическое развитие.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Подвижные игры: «Два Мороза», «Снежки», «Бездомный   заяц»; катание на санках, буранах.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Изготовление книжки-малышки «Зимушка –зима»; папка-передвижка «Прогулки зимой»; постройки снежных фигур; участие в конкурсах «Елочка моей мечты», «Лучшая новогодняя игрушка», рисунков «Новогоднее настроение», целевые прогулки на «Тропу здоровья», зимние забавы.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://900igr.net/up/datai/117067/0006-003-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4732827"/>
            <a:ext cx="2088232" cy="1792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429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274638"/>
            <a:ext cx="6923112" cy="1143000"/>
          </a:xfrm>
        </p:spPr>
        <p:txBody>
          <a:bodyPr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Реализация проекта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Даниил\Desktop\20190201_1037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836712"/>
            <a:ext cx="3603232" cy="27024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835696" y="3789040"/>
            <a:ext cx="38164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Творческое рассказывание    «Приметы зимы»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Даниил\Desktop\20190201_10253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4142983"/>
            <a:ext cx="3387312" cy="25404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Даниил\Desktop\20190201_10261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25802" y="836712"/>
            <a:ext cx="3360375" cy="28083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3345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аниил\Desktop\20190201_10272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423235"/>
            <a:ext cx="3555226" cy="26664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Даниил\Desktop\20190201_10264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3573015"/>
            <a:ext cx="3672409" cy="259228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724128" y="980728"/>
            <a:ext cx="3096344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Улетели птичьи стаи,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Лес в сугробах до ветвей.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Вот тогда мы и дождались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Наших северных гостей.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Зимний лес не спит, а дремлет,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Серебром укутан весь.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 покинут эту землю,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Много птиц осталось здесь.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347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Зимние забавы</a:t>
            </a:r>
            <a:endParaRPr lang="ru-RU" dirty="0"/>
          </a:p>
        </p:txBody>
      </p:sp>
      <p:pic>
        <p:nvPicPr>
          <p:cNvPr id="1027" name="Picture 3" descr="D:\работа с детьми\20181102_11043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908720"/>
            <a:ext cx="3276110" cy="54460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580112" y="1268760"/>
            <a:ext cx="319716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Сколько нам забав зимою,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Санки я возьму с собою.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с ребятами с горы,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Покататься любим мы.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Лыжи, санки и коньки,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снежки, снеговики.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 в сугробе возле сквера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Получился дом-пещера.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Покраснели щеки, нос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Но не страшен нам мороз.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253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работа с детьми\20190117_11014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4599" y="260648"/>
            <a:ext cx="2992334" cy="31683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работа с детьми\20181220_11074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6601" y="260648"/>
            <a:ext cx="3573872" cy="31683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работа с детьми\20181220_11055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8582" y="3933056"/>
            <a:ext cx="3039112" cy="22793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79712" y="3356992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Катание на санках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24128" y="3541658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Игра в снежки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 descr="D:\работа с детьми\20181205_11183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4658" y="3713722"/>
            <a:ext cx="2819349" cy="27180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6947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8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1859B"/>
      </a:hlink>
      <a:folHlink>
        <a:srgbClr val="205867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646</TotalTime>
  <Words>549</Words>
  <Application>Microsoft Office PowerPoint</Application>
  <PresentationFormat>Экран (4:3)</PresentationFormat>
  <Paragraphs>116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Муниципальное бюджетное дошкольное образовательное учреждение «Детский сад общеразвивающего вида № 20» г. Усинска. </vt:lpstr>
      <vt:lpstr>Презентация PowerPoint</vt:lpstr>
      <vt:lpstr>Презентация PowerPoint</vt:lpstr>
      <vt:lpstr>              Планирование работы над проектом</vt:lpstr>
      <vt:lpstr> Художественно-эстетическое развитие. Рисование: «Опушка зимнего леса», «Животные зимой в лесу»,  аппликация «Белый медведь и северное сияние»,  лепка «Зимние виды спорта»  Физическое развитие.   Подвижные игры: «Два Мороза», «Снежки», «Бездомный   заяц»; катание на санках, буранах. Работа с родителями. Изготовление книжки-малышки «Зимушка –зима»; папка-передвижка «Прогулки зимой»; постройки снежных фигур; участие в конкурсах «Елочка моей мечты», «Лучшая новогодняя игрушка», рисунков «Новогоднее настроение», целевые прогулки на «Тропу здоровья», зимние забавы.</vt:lpstr>
      <vt:lpstr>Реализация проекта</vt:lpstr>
      <vt:lpstr>Презентация PowerPoint</vt:lpstr>
      <vt:lpstr>     Зимние забавы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Работа с родителями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Целевые прогулки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Даниил</cp:lastModifiedBy>
  <cp:revision>48</cp:revision>
  <dcterms:created xsi:type="dcterms:W3CDTF">2014-06-24T15:51:35Z</dcterms:created>
  <dcterms:modified xsi:type="dcterms:W3CDTF">2019-02-09T19:18:24Z</dcterms:modified>
</cp:coreProperties>
</file>