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5" r:id="rId7"/>
    <p:sldId id="263" r:id="rId8"/>
    <p:sldId id="266" r:id="rId9"/>
    <p:sldId id="268" r:id="rId10"/>
    <p:sldId id="269" r:id="rId11"/>
    <p:sldId id="270" r:id="rId12"/>
    <p:sldId id="271" r:id="rId13"/>
    <p:sldId id="272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5000"/>
    <a:srgbClr val="007A00"/>
    <a:srgbClr val="194B32"/>
    <a:srgbClr val="0066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237626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/>
              <a:t>МБОУ «</a:t>
            </a:r>
            <a:r>
              <a:rPr lang="ru-RU" sz="2800" b="1" dirty="0" err="1" smtClean="0"/>
              <a:t>Чернухинская</a:t>
            </a:r>
            <a:r>
              <a:rPr lang="ru-RU" sz="2800" b="1" dirty="0" smtClean="0"/>
              <a:t> СШ»</a:t>
            </a:r>
            <a:br>
              <a:rPr lang="ru-RU" sz="28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работа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Ахатины</a:t>
            </a:r>
            <a:r>
              <a:rPr lang="ru-RU" b="1" dirty="0" smtClean="0"/>
              <a:t> </a:t>
            </a:r>
            <a:r>
              <a:rPr lang="ru-RU" b="1" dirty="0"/>
              <a:t>– удивительные домашние животные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4005064"/>
            <a:ext cx="6048672" cy="230425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Работу выполнила: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Орлова </a:t>
            </a:r>
            <a:r>
              <a:rPr lang="ru-RU" sz="2800" dirty="0" smtClean="0">
                <a:solidFill>
                  <a:schemeClr val="tx1"/>
                </a:solidFill>
              </a:rPr>
              <a:t>Ирина, ученица 3-а класса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Руководители: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Травина Н.И.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Орлова О.П.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504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Опыт </a:t>
            </a:r>
            <a:r>
              <a:rPr lang="ru-RU" b="1" dirty="0" smtClean="0">
                <a:solidFill>
                  <a:srgbClr val="C00000"/>
                </a:solidFill>
              </a:rPr>
              <a:t>3. </a:t>
            </a:r>
            <a:r>
              <a:rPr lang="ru-RU" b="1" dirty="0"/>
              <a:t>Какую пищу предпочитают улитки </a:t>
            </a:r>
            <a:r>
              <a:rPr lang="ru-RU" b="1" dirty="0" err="1"/>
              <a:t>Ахатины</a:t>
            </a:r>
            <a:r>
              <a:rPr lang="ru-RU" b="1" dirty="0" smtClean="0"/>
              <a:t>?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337254"/>
              </p:ext>
            </p:extLst>
          </p:nvPr>
        </p:nvGraphicFramePr>
        <p:xfrm>
          <a:off x="323528" y="1988840"/>
          <a:ext cx="4536504" cy="443331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20280"/>
                <a:gridCol w="1008112"/>
                <a:gridCol w="1008112"/>
              </a:tblGrid>
              <a:tr h="318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Название продукта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Едят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Не едят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Банан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Огурцы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Кабачки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Клубника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Яблоки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Салат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Листья одуванчика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Капуста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Перец сладкий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6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Петрушка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40859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5" name="Picture 1" descr="C:\Users\Admin\Desktop\ира улитки\DSCN18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3441" y="4293096"/>
            <a:ext cx="2355578" cy="17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3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504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Опыт </a:t>
            </a:r>
            <a:r>
              <a:rPr lang="ru-RU" b="1" dirty="0" smtClean="0">
                <a:solidFill>
                  <a:srgbClr val="C00000"/>
                </a:solidFill>
              </a:rPr>
              <a:t>3. </a:t>
            </a:r>
            <a:r>
              <a:rPr lang="ru-RU" b="1" dirty="0"/>
              <a:t>При каких условиях улитки </a:t>
            </a:r>
            <a:r>
              <a:rPr lang="ru-RU" b="1" dirty="0" err="1"/>
              <a:t>Ахатины</a:t>
            </a:r>
            <a:r>
              <a:rPr lang="ru-RU" b="1" dirty="0"/>
              <a:t> впадают в спячку?</a:t>
            </a:r>
            <a:endParaRPr lang="ru-RU" dirty="0"/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Вывод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r>
              <a:rPr lang="ru-RU" dirty="0"/>
              <a:t> улиток можно оставлять дома без пищи и ухода, если нужно уехать на каникулы.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8" name="Picture 7" descr="фото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28106" y="1961034"/>
            <a:ext cx="3520210" cy="286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504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Опыт </a:t>
            </a: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/>
              <a:t>Помогают ли улитки омолаживать кожу?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Вывод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r>
              <a:rPr lang="ru-RU" dirty="0"/>
              <a:t> </a:t>
            </a:r>
            <a:r>
              <a:rPr lang="ru-RU" dirty="0" smtClean="0"/>
              <a:t>питательная маска </a:t>
            </a:r>
            <a:r>
              <a:rPr lang="ru-RU" dirty="0"/>
              <a:t>и бережный массаж</a:t>
            </a:r>
            <a:r>
              <a:rPr lang="ru-RU" dirty="0" smtClean="0"/>
              <a:t>.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7170" name="Picture 2" descr="C:\Users\Admin\Desktop\ира улитки\DSCN18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03" y="1844824"/>
            <a:ext cx="403212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ира улитки\DSCN18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65784"/>
            <a:ext cx="40321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Памятка «Содержание улиток </a:t>
            </a:r>
            <a:r>
              <a:rPr lang="ru-RU" sz="3200" b="1" dirty="0" err="1">
                <a:solidFill>
                  <a:srgbClr val="C00000"/>
                </a:solidFill>
              </a:rPr>
              <a:t>Ахатин</a:t>
            </a:r>
            <a:r>
              <a:rPr lang="ru-RU" sz="3200" b="1" dirty="0">
                <a:solidFill>
                  <a:srgbClr val="C00000"/>
                </a:solidFill>
              </a:rPr>
              <a:t> в домашних условиях»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504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323528" y="980729"/>
            <a:ext cx="8280920" cy="580078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3900" algn="ctr"/>
            <a:r>
              <a:rPr lang="ru-RU" sz="1900" b="1" dirty="0" smtClean="0">
                <a:solidFill>
                  <a:schemeClr val="tx1"/>
                </a:solidFill>
              </a:rPr>
              <a:t>Чтобы </a:t>
            </a:r>
            <a:r>
              <a:rPr lang="ru-RU" sz="1900" b="1" dirty="0">
                <a:solidFill>
                  <a:schemeClr val="tx1"/>
                </a:solidFill>
              </a:rPr>
              <a:t>улиткам было комфортно жить в вашем доме, вам потребуется</a:t>
            </a:r>
            <a:r>
              <a:rPr lang="ru-RU" sz="1900" b="1" dirty="0" smtClean="0">
                <a:solidFill>
                  <a:schemeClr val="tx1"/>
                </a:solidFill>
              </a:rPr>
              <a:t>: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1"/>
                </a:solidFill>
              </a:rPr>
              <a:t>Стеклянный </a:t>
            </a:r>
            <a:r>
              <a:rPr lang="ru-RU" sz="2000" dirty="0">
                <a:solidFill>
                  <a:schemeClr val="tx1"/>
                </a:solidFill>
              </a:rPr>
              <a:t>или пластиковый аквариум с крышкой и отверстиями для воздуха не менее 10 литров.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Рыхлый грунт без удобрений и добавок.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Расположение на дне нескольких черепков, растений или половинки кокоса для укрытия.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Лампа для обогрева с темной занавеской (если температура ниже +25 градусов).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Пульверизатор с водой (для регулярного увлажнения грунта).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Керамическая тяжелая тарелка для купания (или купать под душем раз в неделю).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</a:rPr>
              <a:t>Свежие овощи, фрукты и зелень для питания улиток. Лучше всего подойдут: огурцы, яблоки, капуста, петрушка, кабачки, листья одуванчика.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1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sz="2800" dirty="0"/>
              <a:t>Думаю, </a:t>
            </a:r>
            <a:r>
              <a:rPr lang="ru-RU" sz="2800" dirty="0" smtClean="0"/>
              <a:t> </a:t>
            </a:r>
            <a:r>
              <a:rPr lang="ru-RU" sz="2800" dirty="0"/>
              <a:t>мы смогли доказать, что улитка </a:t>
            </a:r>
            <a:r>
              <a:rPr lang="ru-RU" sz="2800" dirty="0" err="1"/>
              <a:t>Ахатина</a:t>
            </a:r>
            <a:r>
              <a:rPr lang="ru-RU" sz="2800" dirty="0"/>
              <a:t> – идеальное домашнее животное. Лучший способ в этом убедится – завести свою </a:t>
            </a:r>
            <a:r>
              <a:rPr lang="ru-RU" sz="2800" dirty="0" err="1"/>
              <a:t>Ахатину</a:t>
            </a:r>
            <a:r>
              <a:rPr lang="ru-RU" sz="2800" dirty="0"/>
              <a:t>! </a:t>
            </a:r>
          </a:p>
          <a:p>
            <a:r>
              <a:rPr lang="ru-RU" sz="2800" dirty="0"/>
              <a:t>А наш класс планирует продолжить изучать жизнь улиток.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3" descr="DSCN9781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2879406"/>
            <a:ext cx="4363567" cy="349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7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887416" y="404664"/>
            <a:ext cx="5256584" cy="57214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i="1" dirty="0"/>
              <a:t>Улитка, улитка, куда ты ползёшь,</a:t>
            </a:r>
            <a:br>
              <a:rPr lang="ru-RU" sz="2000" b="1" i="1" dirty="0"/>
            </a:br>
            <a:r>
              <a:rPr lang="ru-RU" sz="2000" b="1" i="1" dirty="0"/>
              <a:t>Зачем на себе ты свой домик несёшь?</a:t>
            </a:r>
            <a:br>
              <a:rPr lang="ru-RU" sz="2000" b="1" i="1" dirty="0"/>
            </a:br>
            <a:r>
              <a:rPr lang="ru-RU" sz="2000" b="1" i="1" dirty="0"/>
              <a:t>Скажи, для чего у тебя, такой крошки.</a:t>
            </a:r>
            <a:br>
              <a:rPr lang="ru-RU" sz="2000" b="1" i="1" dirty="0"/>
            </a:br>
            <a:r>
              <a:rPr lang="ru-RU" sz="2000" b="1" i="1" dirty="0"/>
              <a:t>Растут на головке глазастые рожки?</a:t>
            </a:r>
            <a:br>
              <a:rPr lang="ru-RU" sz="2000" b="1" i="1" dirty="0"/>
            </a:br>
            <a:r>
              <a:rPr lang="ru-RU" sz="2000" b="1" i="1" dirty="0"/>
              <a:t>Улитка, улитка, а что ты жуёшь?</a:t>
            </a:r>
            <a:br>
              <a:rPr lang="ru-RU" sz="2000" b="1" i="1" dirty="0"/>
            </a:br>
            <a:r>
              <a:rPr lang="ru-RU" sz="2000" b="1" i="1" dirty="0"/>
              <a:t>Когда ты в свой домик - ракушку войдёшь?</a:t>
            </a:r>
            <a:br>
              <a:rPr lang="ru-RU" sz="2000" b="1" i="1" dirty="0"/>
            </a:br>
            <a:r>
              <a:rPr lang="ru-RU" sz="2000" b="1" i="1" dirty="0"/>
              <a:t>А есть там кроватка, посуда и стол?</a:t>
            </a:r>
            <a:br>
              <a:rPr lang="ru-RU" sz="2000" b="1" i="1" dirty="0"/>
            </a:br>
            <a:r>
              <a:rPr lang="ru-RU" sz="2000" b="1" i="1" dirty="0"/>
              <a:t>А часто ли ты подметаешь там пол?</a:t>
            </a:r>
            <a:br>
              <a:rPr lang="ru-RU" sz="2000" b="1" i="1" dirty="0"/>
            </a:br>
            <a:r>
              <a:rPr lang="ru-RU" sz="2000" b="1" i="1" dirty="0"/>
              <a:t>Но только улитка молчала в ответ.</a:t>
            </a:r>
            <a:br>
              <a:rPr lang="ru-RU" sz="2000" b="1" i="1" dirty="0"/>
            </a:br>
            <a:r>
              <a:rPr lang="ru-RU" sz="2000" b="1" i="1" dirty="0"/>
              <a:t>Остался за ней на траве мокрый след.</a:t>
            </a:r>
            <a:endParaRPr lang="ru-RU" sz="2000" b="1" dirty="0"/>
          </a:p>
          <a:p>
            <a:pPr>
              <a:lnSpc>
                <a:spcPct val="150000"/>
              </a:lnSpc>
            </a:pPr>
            <a:endParaRPr lang="ru-RU" sz="2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" descr="C:\Users\мама\Desktop\ocs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105150" cy="4013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sz="half" idx="1"/>
          </p:nvPr>
        </p:nvSpPr>
        <p:spPr>
          <a:xfrm>
            <a:off x="151689" y="404664"/>
            <a:ext cx="4564327" cy="52174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Цель </a:t>
            </a:r>
            <a:r>
              <a:rPr lang="ru-RU" b="1" dirty="0">
                <a:solidFill>
                  <a:srgbClr val="C00000"/>
                </a:solidFill>
              </a:rPr>
              <a:t>исследования :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dirty="0" smtClean="0"/>
              <a:t>Выяснить</a:t>
            </a:r>
            <a:r>
              <a:rPr lang="ru-RU" dirty="0"/>
              <a:t>, легко ли содержать улиток </a:t>
            </a:r>
            <a:r>
              <a:rPr lang="ru-RU" dirty="0" err="1"/>
              <a:t>Ахатин</a:t>
            </a:r>
            <a:r>
              <a:rPr lang="ru-RU" dirty="0"/>
              <a:t> в домашних условиях, действительно ли они не вызывают аллергию.</a:t>
            </a:r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  <a:p>
            <a:pPr lvl="0"/>
            <a:r>
              <a:rPr lang="ru-RU" dirty="0"/>
              <a:t>Получить из различных источников сведения о жизни улиток </a:t>
            </a:r>
            <a:r>
              <a:rPr lang="ru-RU" dirty="0" err="1"/>
              <a:t>Ахатин</a:t>
            </a:r>
            <a:endParaRPr lang="ru-RU" dirty="0"/>
          </a:p>
          <a:p>
            <a:pPr lvl="0"/>
            <a:r>
              <a:rPr lang="ru-RU" dirty="0"/>
              <a:t>Провести наблюдения за жизнедеятельностью улиток </a:t>
            </a:r>
            <a:r>
              <a:rPr lang="ru-RU" dirty="0" err="1"/>
              <a:t>Ахатин</a:t>
            </a:r>
            <a:endParaRPr lang="ru-RU" dirty="0"/>
          </a:p>
          <a:p>
            <a:pPr lvl="0"/>
            <a:r>
              <a:rPr lang="ru-RU" dirty="0"/>
              <a:t>Проанализировать полученные результаты.</a:t>
            </a:r>
          </a:p>
          <a:p>
            <a:pPr lvl="0"/>
            <a:r>
              <a:rPr lang="ru-RU" dirty="0"/>
              <a:t>Разработать рекомендации по содержанию улиток в домашних условиях</a:t>
            </a:r>
          </a:p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мама\Desktop\achatina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277" y="2659048"/>
            <a:ext cx="4247535" cy="39290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Гипотеза: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Я </a:t>
            </a:r>
            <a:r>
              <a:rPr lang="ru-RU" dirty="0"/>
              <a:t>предполагаю, что улиток </a:t>
            </a:r>
            <a:r>
              <a:rPr lang="ru-RU" dirty="0" err="1"/>
              <a:t>Ахатин</a:t>
            </a:r>
            <a:r>
              <a:rPr lang="ru-RU" dirty="0"/>
              <a:t> можно содержать в качестве домашних любимцев, они не вызывают аллергию. </a:t>
            </a:r>
          </a:p>
          <a:p>
            <a:endParaRPr lang="ru-RU" dirty="0"/>
          </a:p>
        </p:txBody>
      </p:sp>
      <p:pic>
        <p:nvPicPr>
          <p:cNvPr id="1026" name="Picture 2" descr="C:\Users\Admin\Desktop\ира улитки\DSCN18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375999"/>
            <a:ext cx="3744115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такие улитки </a:t>
            </a:r>
            <a:r>
              <a:rPr lang="ru-RU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Ахатины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>
            <a:normAutofit fontScale="62500" lnSpcReduction="20000"/>
          </a:bodyPr>
          <a:lstStyle/>
          <a:p>
            <a:pPr marL="0" indent="355600" algn="just">
              <a:buNone/>
            </a:pPr>
            <a:r>
              <a:rPr lang="ru-RU" sz="3400" dirty="0"/>
              <a:t>АХАТИНА самый крупный сухопутный моллюск, который может вырасти до </a:t>
            </a:r>
            <a:r>
              <a:rPr lang="ru-RU" sz="3400" dirty="0">
                <a:solidFill>
                  <a:srgbClr val="C00000"/>
                </a:solidFill>
              </a:rPr>
              <a:t>30 см</a:t>
            </a:r>
            <a:r>
              <a:rPr lang="ru-RU" sz="3400" dirty="0"/>
              <a:t>. </a:t>
            </a:r>
            <a:endParaRPr lang="ru-RU" sz="3400" dirty="0" smtClean="0"/>
          </a:p>
          <a:p>
            <a:pPr marL="0" indent="355600" algn="just">
              <a:buNone/>
            </a:pPr>
            <a:endParaRPr lang="ru-RU" sz="3400" dirty="0" smtClean="0"/>
          </a:p>
          <a:p>
            <a:pPr marL="0" indent="355600" algn="just">
              <a:buNone/>
            </a:pPr>
            <a:r>
              <a:rPr lang="ru-RU" sz="3400" dirty="0" smtClean="0"/>
              <a:t>Родина </a:t>
            </a:r>
            <a:r>
              <a:rPr lang="ru-RU" sz="3400" dirty="0" err="1"/>
              <a:t>ахатин</a:t>
            </a:r>
            <a:r>
              <a:rPr lang="ru-RU" sz="3400" dirty="0"/>
              <a:t> - Восточная Африка. На родине, в Африке, в ней видят вкусное мясо, в США - национальное бедствие, а в Европе и России - идеальных домашних животных</a:t>
            </a:r>
            <a:r>
              <a:rPr lang="ru-RU" sz="3400" dirty="0" smtClean="0"/>
              <a:t>.</a:t>
            </a:r>
          </a:p>
          <a:p>
            <a:pPr marL="0" indent="355600" algn="just">
              <a:buNone/>
            </a:pPr>
            <a:endParaRPr lang="ru-RU" sz="3400" dirty="0" smtClean="0"/>
          </a:p>
          <a:p>
            <a:pPr marL="0" indent="355600" algn="just">
              <a:buNone/>
            </a:pPr>
            <a:r>
              <a:rPr lang="ru-RU" sz="3400" b="1" dirty="0" smtClean="0">
                <a:solidFill>
                  <a:srgbClr val="C00000"/>
                </a:solidFill>
              </a:rPr>
              <a:t>АФРИКАНСКАЯ </a:t>
            </a:r>
            <a:r>
              <a:rPr lang="ru-RU" sz="3400" b="1" dirty="0">
                <a:solidFill>
                  <a:srgbClr val="C00000"/>
                </a:solidFill>
              </a:rPr>
              <a:t>УЛИТКА – крупнейший сухопутный моллюск, по совместительству- замечательный домашний питомец.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моя\0_5fc43_9e962daf_X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357" y="1196752"/>
            <a:ext cx="3810315" cy="240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UZER\Desktop\east_africa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3022" y="3739344"/>
            <a:ext cx="3024336" cy="2947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00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Польза или вред улиток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Отрицательные особенности </a:t>
            </a:r>
            <a:r>
              <a:rPr lang="ru-RU" sz="1800" b="1" dirty="0" smtClean="0">
                <a:solidFill>
                  <a:srgbClr val="C00000"/>
                </a:solidFill>
              </a:rPr>
              <a:t>:</a:t>
            </a:r>
          </a:p>
          <a:p>
            <a:pPr marL="0" indent="531813" algn="just"/>
            <a:r>
              <a:rPr lang="ru-RU" sz="1600" dirty="0" smtClean="0"/>
              <a:t>Во </a:t>
            </a:r>
            <a:r>
              <a:rPr lang="ru-RU" sz="1600" dirty="0"/>
              <a:t>многих странах приносит вред сельскому хозяйству, но нам это не грозит, т.к. улитки не выживают холодной зимой.</a:t>
            </a:r>
          </a:p>
          <a:p>
            <a:pPr marL="0" indent="531813"/>
            <a:r>
              <a:rPr lang="ru-RU" sz="1600" dirty="0"/>
              <a:t>Равнодушна к окружающим.</a:t>
            </a:r>
          </a:p>
          <a:p>
            <a:pPr marL="0" indent="531813" algn="just"/>
            <a:r>
              <a:rPr lang="ru-RU" sz="1600" dirty="0"/>
              <a:t>Не откликается на имя.</a:t>
            </a:r>
          </a:p>
          <a:p>
            <a:pPr marL="0" indent="531813"/>
            <a:r>
              <a:rPr lang="ru-RU" sz="1600" dirty="0"/>
              <a:t>Не узнает и не встречает своего хозяина.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499992" y="980728"/>
            <a:ext cx="432048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C00000"/>
                </a:solidFill>
              </a:rPr>
              <a:t>Положительные особенности </a:t>
            </a:r>
            <a:r>
              <a:rPr lang="ru-RU" sz="1800" b="1" dirty="0" smtClean="0">
                <a:solidFill>
                  <a:srgbClr val="C00000"/>
                </a:solidFill>
              </a:rPr>
              <a:t>:</a:t>
            </a:r>
            <a:endParaRPr lang="ru-RU" sz="1800" dirty="0">
              <a:solidFill>
                <a:srgbClr val="C00000"/>
              </a:solidFill>
            </a:endParaRPr>
          </a:p>
          <a:p>
            <a:pPr marL="96838" indent="258763"/>
            <a:r>
              <a:rPr lang="ru-RU" sz="1800" dirty="0"/>
              <a:t>Красивое и необычное животное.</a:t>
            </a:r>
          </a:p>
          <a:p>
            <a:pPr marL="96838" indent="258763"/>
            <a:r>
              <a:rPr lang="ru-RU" sz="1800" dirty="0"/>
              <a:t>Наблюдение за улиткой, кормление и купание улитки успокаивает душу и снимает стресс.</a:t>
            </a:r>
          </a:p>
          <a:p>
            <a:pPr marL="96838" indent="258763"/>
            <a:r>
              <a:rPr lang="ru-RU" sz="1800" dirty="0"/>
              <a:t>Нет запаха, шума и грязи.</a:t>
            </a:r>
          </a:p>
          <a:p>
            <a:pPr marL="96838" indent="258763"/>
            <a:r>
              <a:rPr lang="ru-RU" sz="1800" dirty="0" smtClean="0"/>
              <a:t>Проста </a:t>
            </a:r>
            <a:r>
              <a:rPr lang="ru-RU" sz="1800" dirty="0"/>
              <a:t>и безопасна в содержании.</a:t>
            </a:r>
          </a:p>
          <a:p>
            <a:pPr marL="96838" indent="258763"/>
            <a:r>
              <a:rPr lang="ru-RU" sz="1800" dirty="0"/>
              <a:t>Почти всеядна – недорого содержать.</a:t>
            </a:r>
          </a:p>
          <a:p>
            <a:pPr marL="96838" indent="258763"/>
            <a:r>
              <a:rPr lang="ru-RU" sz="1800" dirty="0"/>
              <a:t>Впадает в спячку при неблагоприятных условиях (можно оставить без присмотра на несколько недель).</a:t>
            </a:r>
          </a:p>
          <a:p>
            <a:pPr marL="96838" indent="258763"/>
            <a:r>
              <a:rPr lang="ru-RU" sz="1800" dirty="0"/>
              <a:t>Их слизь не вызывают аллергию.</a:t>
            </a:r>
          </a:p>
          <a:p>
            <a:pPr marL="96838" indent="258763"/>
            <a:r>
              <a:rPr lang="ru-RU" sz="1800" dirty="0"/>
              <a:t>Воздействие улитки на кожу обладает заживляющими и лечебными свойствами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6" name="Объект 6" descr="http://edikst.ru/misc/i/gallery/25517/1238233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254" y="3550704"/>
            <a:ext cx="4271729" cy="3042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4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1034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Наблюдение за жизнедеятельностью 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улиток </a:t>
            </a:r>
            <a:r>
              <a:rPr lang="ru-RU" sz="2800" b="1" dirty="0" err="1">
                <a:solidFill>
                  <a:srgbClr val="C00000"/>
                </a:solidFill>
              </a:rPr>
              <a:t>Ахатин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980728"/>
            <a:ext cx="4038600" cy="517403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Содержание улиток </a:t>
            </a:r>
            <a:r>
              <a:rPr lang="ru-RU" b="1" dirty="0" err="1" smtClean="0"/>
              <a:t>Ахатин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Питание улиток </a:t>
            </a:r>
            <a:r>
              <a:rPr lang="ru-RU" b="1" dirty="0" err="1"/>
              <a:t>Ахатин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075" name="Picture 3" descr="C:\Users\Admin\Desktop\ира улитки\DSCN18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795" y="1967189"/>
            <a:ext cx="3005843" cy="22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ира улитки\DSCN18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795" y="4221753"/>
            <a:ext cx="3005843" cy="225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esktop\ира улитки\DSCN18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705" y="4032108"/>
            <a:ext cx="3005844" cy="22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dmin\Desktop\ира улитки\DSCN18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706" y="1967189"/>
            <a:ext cx="3005844" cy="225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07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90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Опыт 1. </a:t>
            </a:r>
            <a:r>
              <a:rPr lang="ru-RU" b="1" dirty="0"/>
              <a:t>Есть ли у </a:t>
            </a:r>
            <a:r>
              <a:rPr lang="ru-RU" b="1" dirty="0" smtClean="0"/>
              <a:t>улиток </a:t>
            </a:r>
            <a:r>
              <a:rPr lang="ru-RU" b="1" dirty="0" err="1"/>
              <a:t>Ахатин</a:t>
            </a:r>
            <a:r>
              <a:rPr lang="ru-RU" b="1" dirty="0"/>
              <a:t> слух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Вывод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у улиток действительно нет органов слуха, они не слышат.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Admin\Desktop\ира улитки\DSCN18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752" y="2204864"/>
            <a:ext cx="4026734" cy="302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75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690" y="6592877"/>
            <a:ext cx="1656184" cy="1886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90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Опыт </a:t>
            </a:r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/>
              <a:t>Реагируют ли улитки </a:t>
            </a:r>
            <a:r>
              <a:rPr lang="ru-RU" b="1" dirty="0" err="1"/>
              <a:t>Ахатины</a:t>
            </a:r>
            <a:r>
              <a:rPr lang="ru-RU" b="1" dirty="0"/>
              <a:t> на свет?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Вывод:</a:t>
            </a:r>
            <a:r>
              <a:rPr lang="ru-RU" dirty="0" err="1"/>
              <a:t>улитки</a:t>
            </a:r>
            <a:r>
              <a:rPr lang="ru-RU" dirty="0"/>
              <a:t> имеют органы зрения и не любят яркого света.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5122" name="Picture 2" descr="C:\Users\Admin\Desktop\ира улитки\DSCN18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919067" cy="293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kologiya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ekologiya</Template>
  <TotalTime>180</TotalTime>
  <Words>565</Words>
  <Application>Microsoft Office PowerPoint</Application>
  <PresentationFormat>Экран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ekologiya</vt:lpstr>
      <vt:lpstr>МБОУ «Чернухинская СШ»  Исследовательская работа  Ахатины – удивительные домашние животные</vt:lpstr>
      <vt:lpstr>Презентация PowerPoint</vt:lpstr>
      <vt:lpstr>Презентация PowerPoint</vt:lpstr>
      <vt:lpstr>Гипотеза:</vt:lpstr>
      <vt:lpstr>Кто такие улитки Ахатины?</vt:lpstr>
      <vt:lpstr>Польза или вред улиток</vt:lpstr>
      <vt:lpstr>Наблюдение за жизнедеятельностью  улиток Ахатин. 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Памятка «Содержание улиток Ахатин в домашних условиях» </vt:lpstr>
      <vt:lpstr>Заключение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Admin</cp:lastModifiedBy>
  <cp:revision>15</cp:revision>
  <dcterms:created xsi:type="dcterms:W3CDTF">2017-05-10T16:59:56Z</dcterms:created>
  <dcterms:modified xsi:type="dcterms:W3CDTF">2019-02-10T18:28:19Z</dcterms:modified>
</cp:coreProperties>
</file>