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67" r:id="rId11"/>
    <p:sldId id="263" r:id="rId12"/>
    <p:sldId id="264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0226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3813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Arial Black" pitchFamily="34" charset="0"/>
              </a:rPr>
              <a:t>Муниципальное автономное учреждение дошкольного образования города Ялуторовска «Детский сад № 8»</a:t>
            </a:r>
            <a:endParaRPr lang="ru-RU" sz="2400" i="1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67944" y="3717032"/>
            <a:ext cx="1296144" cy="1412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971600" y="1600201"/>
            <a:ext cx="7715200" cy="4565103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5200" i="1" dirty="0" smtClean="0">
                <a:solidFill>
                  <a:srgbClr val="FFC000"/>
                </a:solidFill>
                <a:latin typeface="Arial Black" pitchFamily="34" charset="0"/>
              </a:rPr>
              <a:t>«В  поисках Антарктиды»</a:t>
            </a:r>
          </a:p>
          <a:p>
            <a:pPr algn="ctr">
              <a:buNone/>
            </a:pPr>
            <a:endParaRPr lang="ru-RU" sz="5200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i="1" dirty="0" smtClean="0">
                <a:solidFill>
                  <a:srgbClr val="002060"/>
                </a:solidFill>
                <a:latin typeface="Arial Black" pitchFamily="34" charset="0"/>
              </a:rPr>
              <a:t>Выполнила:</a:t>
            </a:r>
          </a:p>
          <a:p>
            <a:pPr algn="r">
              <a:buNone/>
            </a:pPr>
            <a:r>
              <a:rPr lang="ru-RU" i="1" dirty="0" smtClean="0">
                <a:solidFill>
                  <a:srgbClr val="002060"/>
                </a:solidFill>
                <a:latin typeface="Arial Black" pitchFamily="34" charset="0"/>
              </a:rPr>
              <a:t> воспитатель </a:t>
            </a:r>
            <a:r>
              <a:rPr lang="ru-RU" i="1" dirty="0" err="1" smtClean="0">
                <a:solidFill>
                  <a:srgbClr val="002060"/>
                </a:solidFill>
                <a:latin typeface="Arial Black" pitchFamily="34" charset="0"/>
              </a:rPr>
              <a:t>Безгодова</a:t>
            </a:r>
            <a:r>
              <a:rPr lang="ru-RU" i="1" dirty="0" smtClean="0">
                <a:solidFill>
                  <a:srgbClr val="002060"/>
                </a:solidFill>
                <a:latin typeface="Arial Black" pitchFamily="34" charset="0"/>
              </a:rPr>
              <a:t> А.С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4244523"/>
            <a:ext cx="2232248" cy="2086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29251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055" y="1033299"/>
            <a:ext cx="2328161" cy="232816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2880320" cy="288032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3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4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736" y="3933316"/>
            <a:ext cx="2860720" cy="286072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53" y="3909466"/>
            <a:ext cx="2400300" cy="2400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40432" y="4761803"/>
            <a:ext cx="635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47843" y="48045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</a:p>
        </p:txBody>
      </p:sp>
      <p:pic>
        <p:nvPicPr>
          <p:cNvPr id="13" name="Рисунок 12"/>
          <p:cNvPicPr/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375" y="2132856"/>
            <a:ext cx="2105097" cy="21602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36296" y="285293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</a:p>
        </p:txBody>
      </p:sp>
      <p:pic>
        <p:nvPicPr>
          <p:cNvPr id="15" name="Рисунок 14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353" y="2773556"/>
            <a:ext cx="2400300" cy="2400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88055" y="3645024"/>
            <a:ext cx="59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9140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200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21088"/>
            <a:ext cx="2196294" cy="2420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12656"/>
            <a:ext cx="2196294" cy="2420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374" y="116632"/>
            <a:ext cx="2196294" cy="2420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2656"/>
            <a:ext cx="2196294" cy="24208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77072"/>
            <a:ext cx="2196294" cy="2420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521" y="2276872"/>
            <a:ext cx="2196294" cy="2420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963081"/>
            <a:ext cx="2196294" cy="24208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452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01871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1024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269610" cy="7305675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267744" y="1630503"/>
            <a:ext cx="5328592" cy="498176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Антарктиды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6088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2221"/>
            <a:ext cx="9315880" cy="780563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628800"/>
            <a:ext cx="4834880" cy="4497363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</a:pPr>
            <a:r>
              <a:rPr lang="ru-RU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</a:rPr>
              <a:t>Здравствуйте ребята! Я потерялся, не могу найти свой дом. Там где я живу всегда холодно,  круглый год снег. </a:t>
            </a:r>
            <a:r>
              <a:rPr lang="ru-RU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</a:rPr>
              <a:t>Пожалуйста помогите </a:t>
            </a:r>
            <a:r>
              <a:rPr lang="ru-RU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</a:rPr>
              <a:t>отыскать мой дом ! У меня есть подсказки, которые вам помогут. Они находятся там, где есть цифры.</a:t>
            </a:r>
            <a:endParaRPr lang="ru-RU" sz="2800" b="1" dirty="0">
              <a:solidFill>
                <a:srgbClr val="FFFF00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012160" y="1628800"/>
            <a:ext cx="2673750" cy="44264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925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99392"/>
            <a:ext cx="9252520" cy="7416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1269081">
            <a:off x="520075" y="5388792"/>
            <a:ext cx="1884488" cy="13737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82" y="1412776"/>
            <a:ext cx="1737275" cy="10910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20264416">
            <a:off x="7017943" y="1099834"/>
            <a:ext cx="1944216" cy="13425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176199"/>
            <a:ext cx="2082415" cy="17512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40861">
            <a:off x="995620" y="3450339"/>
            <a:ext cx="1360657" cy="13659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510741" y="5595930"/>
            <a:ext cx="1412005" cy="15365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741" y="2084059"/>
            <a:ext cx="3115934" cy="25906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521" y="171694"/>
            <a:ext cx="2252633" cy="18771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851837" y="4759551"/>
            <a:ext cx="1422559" cy="20984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128927" y="166443"/>
            <a:ext cx="1603313" cy="16046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205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4168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лепки самолета.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08" y="1650740"/>
            <a:ext cx="8404456" cy="40825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683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Льдины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196752"/>
            <a:ext cx="3096344" cy="30963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" y="620688"/>
            <a:ext cx="2952328" cy="295232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06764"/>
            <a:ext cx="3719513" cy="371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48" y="3905703"/>
            <a:ext cx="2920574" cy="29205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7325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«Что не так?»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31640" y="1412776"/>
            <a:ext cx="6662433" cy="49293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2188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158" y="2492895"/>
            <a:ext cx="2376264" cy="15029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560" y="3315665"/>
            <a:ext cx="2664296" cy="16851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2" y="4651440"/>
            <a:ext cx="3009528" cy="19035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20" y="4293096"/>
            <a:ext cx="2881183" cy="18223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08569"/>
            <a:ext cx="2664296" cy="16851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52736"/>
            <a:ext cx="2664296" cy="16851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3029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5097178"/>
              </p:ext>
            </p:extLst>
          </p:nvPr>
        </p:nvGraphicFramePr>
        <p:xfrm>
          <a:off x="1547664" y="2420888"/>
          <a:ext cx="6096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Соседи числа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dirty="0" smtClean="0"/>
              <a:t>  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3600" b="1" dirty="0" smtClean="0"/>
              <a:t>5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</a:t>
            </a:r>
            <a:r>
              <a:rPr lang="ru-RU" sz="3600" b="1" dirty="0" smtClean="0"/>
              <a:t>1                4</a:t>
            </a:r>
            <a:endParaRPr lang="ru-RU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lain" startAt="2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8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9</a:t>
            </a:r>
          </a:p>
          <a:p>
            <a:pPr marL="0" indent="0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10                7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7018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5474"/>
            <a:ext cx="3512241" cy="39400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4664"/>
            <a:ext cx="3528392" cy="39582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889856"/>
            <a:ext cx="3214537" cy="36061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8264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98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автономное учреждение дошкольного образования города Ялуторовска «Детский сад № 8»</vt:lpstr>
      <vt:lpstr>Слайд 2</vt:lpstr>
      <vt:lpstr>Слайд 3</vt:lpstr>
      <vt:lpstr>Схема лепки самолета.</vt:lpstr>
      <vt:lpstr>Льдины</vt:lpstr>
      <vt:lpstr>«Что не так?»</vt:lpstr>
      <vt:lpstr>Слайд 7</vt:lpstr>
      <vt:lpstr>Соседи числа</vt:lpstr>
      <vt:lpstr>Слайд 9</vt:lpstr>
      <vt:lpstr>Рыбки</vt:lpstr>
      <vt:lpstr>Слайд 11</vt:lpstr>
      <vt:lpstr>Слайд 12</vt:lpstr>
      <vt:lpstr>Слайд 13</vt:lpstr>
      <vt:lpstr>Карта Антарктиды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14</cp:revision>
  <dcterms:created xsi:type="dcterms:W3CDTF">2019-02-11T14:55:59Z</dcterms:created>
  <dcterms:modified xsi:type="dcterms:W3CDTF">2019-02-11T20:00:55Z</dcterms:modified>
</cp:coreProperties>
</file>