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3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  <p:sldId id="272" r:id="rId18"/>
    <p:sldId id="274" r:id="rId19"/>
    <p:sldId id="276" r:id="rId20"/>
    <p:sldId id="275" r:id="rId21"/>
    <p:sldId id="277" r:id="rId22"/>
    <p:sldId id="278" r:id="rId23"/>
    <p:sldId id="279" r:id="rId24"/>
    <p:sldId id="280" r:id="rId25"/>
    <p:sldId id="258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EADF-EE1A-4A2D-A9A9-ECB9A7EE55AB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D2E30-CBB4-44D6-B52F-48D621C0E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3.xml"/><Relationship Id="rId7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0" Type="http://schemas.openxmlformats.org/officeDocument/2006/relationships/slide" Target="slide16.xml"/><Relationship Id="rId4" Type="http://schemas.openxmlformats.org/officeDocument/2006/relationships/slide" Target="slide6.xml"/><Relationship Id="rId9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.gif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4.jpeg"/><Relationship Id="rId7" Type="http://schemas.openxmlformats.org/officeDocument/2006/relationships/slide" Target="slide12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6.jpeg"/><Relationship Id="rId10" Type="http://schemas.openxmlformats.org/officeDocument/2006/relationships/slide" Target="slide2.xml"/><Relationship Id="rId4" Type="http://schemas.openxmlformats.org/officeDocument/2006/relationships/image" Target="../media/image15.jpeg"/><Relationship Id="rId9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941168"/>
            <a:ext cx="511224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 ученик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МБОУ «Лицей № 165» </a:t>
            </a:r>
          </a:p>
          <a:p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Брычев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Владимир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9646" y="2564904"/>
            <a:ext cx="76247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FFFF00"/>
                </a:solidFill>
                <a:effectLst/>
              </a:rPr>
              <a:t>Арктическая пустыня</a:t>
            </a:r>
            <a:endParaRPr lang="ru-RU" sz="5400" b="1" cap="none" spc="0" dirty="0">
              <a:ln w="50800"/>
              <a:solidFill>
                <a:srgbClr val="FFFF00"/>
              </a:solidFill>
              <a:effectLst/>
            </a:endParaRPr>
          </a:p>
        </p:txBody>
      </p:sp>
      <p:pic>
        <p:nvPicPr>
          <p:cNvPr id="6146" name="Picture 2" descr="D:\ДИСК УЧИТЕЛЮ Начальных классов_2008_2009\Анимированные рисунки по темам\Медведи\Bears2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717032"/>
            <a:ext cx="2520280" cy="2945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88640"/>
            <a:ext cx="541094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Морж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C:\Users\User\Desktop\800px-Walross_kolon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2927053"/>
            <a:ext cx="5940152" cy="3930947"/>
          </a:xfrm>
          <a:prstGeom prst="rect">
            <a:avLst/>
          </a:prstGeom>
          <a:noFill/>
        </p:spPr>
      </p:pic>
      <p:pic>
        <p:nvPicPr>
          <p:cNvPr id="4099" name="Picture 3" descr="C:\Users\User\Desktop\1226040954_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0"/>
            <a:ext cx="4267200" cy="30194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3779912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Моржи – близкие родственники тюленей, большие и сильные, и мало кто решается нападать на них. У них два длинных клыка, которые они используют в боях и чтобы выбираться на лёд для отдыха. У моржей крепкие губы, позволяющие высасывать съедобных моллюсков из раковин. Морж может съесть 3000 моллюсков в день.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Управляющая кнопка: в начало 5">
            <a:hlinkClick r:id="rId4" action="ppaction://hlinksldjump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4293096"/>
            <a:ext cx="4860032" cy="2564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Тюлени живут как в Арктике, так и в Антарктике. Тюленям не дает замёрзнуть толстый слой подкожного жира. На тюленей охотиться белый медведь.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Тюлень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20422" y="692696"/>
            <a:ext cx="5023577" cy="3528392"/>
          </a:xfrm>
          <a:prstGeom prst="rect">
            <a:avLst/>
          </a:prstGeom>
          <a:noFill/>
        </p:spPr>
      </p:pic>
      <p:pic>
        <p:nvPicPr>
          <p:cNvPr id="5123" name="Picture 3" descr="C:\Users\User\Desktop\Phoca_vitulina_h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212976"/>
            <a:ext cx="4392488" cy="3434705"/>
          </a:xfrm>
          <a:prstGeom prst="rect">
            <a:avLst/>
          </a:prstGeom>
          <a:noFill/>
        </p:spPr>
      </p:pic>
      <p:pic>
        <p:nvPicPr>
          <p:cNvPr id="5124" name="Picture 4" descr="C:\Users\User\Desktop\0_21182_905e168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92696"/>
            <a:ext cx="3910393" cy="2522984"/>
          </a:xfrm>
          <a:prstGeom prst="rect">
            <a:avLst/>
          </a:prstGeom>
          <a:noFill/>
        </p:spPr>
      </p:pic>
      <p:sp>
        <p:nvSpPr>
          <p:cNvPr id="7" name="Управляющая кнопка: в начало 6">
            <a:hlinkClick r:id="rId5" action="ppaction://hlinksldjump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49896" y="3159646"/>
            <a:ext cx="5094104" cy="369835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620688"/>
            <a:ext cx="6192688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скалистых берегах – птичьи базары, здесь гнездится множество морских птиц: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топорики, кайры, тупики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различные чайки. По побережью живут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гуси, утки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Среди них наиболее известны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гаги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имеющие мягкий тёплый пух.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User\Desktop\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131840" cy="3812406"/>
          </a:xfrm>
          <a:prstGeom prst="rect">
            <a:avLst/>
          </a:prstGeom>
          <a:noFill/>
        </p:spPr>
      </p:pic>
      <p:pic>
        <p:nvPicPr>
          <p:cNvPr id="1028" name="Picture 4" descr="D:\ДИСК УЧИТЕЛЮ Начальных классов_2008_2009\Анимированные рисунки по темам\Птицы\1\0004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005064"/>
            <a:ext cx="2880320" cy="243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0_5925_464df630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3158970"/>
            <a:ext cx="4932040" cy="369903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573016"/>
            <a:ext cx="4464496" cy="3284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островах и во льдах Северного Ледовитого океана работают научные станции. Через арктические моря  проложен Северный морской путь. Люди занимаются рыболовством, охотой.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 и Арктика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Severnii_polu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0688"/>
            <a:ext cx="4320480" cy="29523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868144" y="2492896"/>
            <a:ext cx="3275856" cy="576064"/>
          </a:xfrm>
          <a:prstGeom prst="rect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Атомный ледокол «Арктика»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949080"/>
            <a:ext cx="8229600" cy="2908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 Арктике нанес большой ущерб. Стали редкими такие животные, как белый медведь, морж, они внесены в Красную книгу России. Стали редкими некоторые виды промысловых рыб. Воды северных морей загрязняются мусором, вредными веществами. Это плохо отражается на экологическом состоянии Арктики.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Экология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245c794e62ff05285d631873d3ed642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4320480" cy="3360013"/>
          </a:xfrm>
          <a:prstGeom prst="rect">
            <a:avLst/>
          </a:prstGeom>
          <a:noFill/>
        </p:spPr>
      </p:pic>
      <p:pic>
        <p:nvPicPr>
          <p:cNvPr id="3075" name="Picture 3" descr="C:\Users\User\Desktop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692696"/>
            <a:ext cx="4267200" cy="3344416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861048"/>
            <a:ext cx="4752528" cy="29969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охраны редких животных, человек ограничил рыбную ловлю, создал  заповедники. В России на острове Врангеля создан заповедник. На острове обитает самое крупное из копытных животных Арктики – овцебык.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«Остров Врангеля»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b6654f587cf58729ad83e69265f1a2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764704"/>
            <a:ext cx="4248472" cy="3096344"/>
          </a:xfrm>
          <a:prstGeom prst="rect">
            <a:avLst/>
          </a:prstGeom>
          <a:noFill/>
        </p:spPr>
      </p:pic>
      <p:pic>
        <p:nvPicPr>
          <p:cNvPr id="4099" name="Picture 3" descr="C:\Users\User\Desktop\11306_1179491119.jpg_2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764704"/>
            <a:ext cx="4405532" cy="3096344"/>
          </a:xfrm>
          <a:prstGeom prst="rect">
            <a:avLst/>
          </a:prstGeom>
          <a:noFill/>
        </p:spPr>
      </p:pic>
      <p:pic>
        <p:nvPicPr>
          <p:cNvPr id="4100" name="Picture 4" descr="C:\Users\User\Desktop\1268897034_werd.r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645024"/>
            <a:ext cx="4392488" cy="32129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5400600" cy="50691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Топай, Мишка,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Хлопай, Мишка,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Приседай со мной, братишка.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Руки вверх, вперёд и вниз.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Улыбайся и садись.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ДИСК УЧИТЕЛЮ Начальных классов_2008_2009\Анимированные рисунки по темам\Медведи\cha-cocacola_bear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908720"/>
            <a:ext cx="4427984" cy="5688632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54109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 загадку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за чудо-чудеса: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Загорелись небеса!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Ой, горит-пылает пламя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 сверкающими льдами!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зажег огонь чудесный,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Золотой костер небесный?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Никого за тучей нет.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с неба льется свет.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c__________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052736"/>
            <a:ext cx="3799706" cy="5112568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6021288"/>
            <a:ext cx="3794501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Северное сияние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11807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животных, которые обитают в Арктике.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Окружающ. мир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3086859" cy="2376264"/>
          </a:xfrm>
          <a:prstGeom prst="rect">
            <a:avLst/>
          </a:prstGeom>
          <a:noFill/>
        </p:spPr>
      </p:pic>
      <p:pic>
        <p:nvPicPr>
          <p:cNvPr id="4099" name="Picture 3" descr="C:\Users\User\Desktop\Окружающ. мир\245c794e62ff05285d631873d3ed642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4221088"/>
            <a:ext cx="3385200" cy="2448272"/>
          </a:xfrm>
          <a:prstGeom prst="rect">
            <a:avLst/>
          </a:prstGeom>
          <a:noFill/>
        </p:spPr>
      </p:pic>
      <p:pic>
        <p:nvPicPr>
          <p:cNvPr id="4100" name="Picture 4" descr="C:\Users\User\Desktop\400px-Brown_Bear_us_fis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789040"/>
            <a:ext cx="2376264" cy="3068960"/>
          </a:xfrm>
          <a:prstGeom prst="rect">
            <a:avLst/>
          </a:prstGeom>
          <a:noFill/>
        </p:spPr>
      </p:pic>
      <p:pic>
        <p:nvPicPr>
          <p:cNvPr id="4101" name="Picture 5" descr="C:\Users\User\Desktop\800px-Elch_3_d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1340768"/>
            <a:ext cx="3456384" cy="2592288"/>
          </a:xfrm>
          <a:prstGeom prst="rect">
            <a:avLst/>
          </a:prstGeom>
          <a:noFill/>
        </p:spPr>
      </p:pic>
      <p:sp>
        <p:nvSpPr>
          <p:cNvPr id="9" name="Багетная рамка 8"/>
          <p:cNvSpPr/>
          <p:nvPr/>
        </p:nvSpPr>
        <p:spPr>
          <a:xfrm>
            <a:off x="7092280" y="3573016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2267744" y="6353944"/>
            <a:ext cx="1944216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Бурый медведь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251520" y="3284984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Морж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5508104" y="6353944"/>
            <a:ext cx="1919064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медведь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4" descr="C:\Users\User\Desktop\0_21182_905e168_X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3" y="3140968"/>
            <a:ext cx="2952328" cy="2088232"/>
          </a:xfrm>
          <a:prstGeom prst="rect">
            <a:avLst/>
          </a:prstGeom>
          <a:noFill/>
        </p:spPr>
      </p:pic>
      <p:sp>
        <p:nvSpPr>
          <p:cNvPr id="14" name="Багетная рамка 13"/>
          <p:cNvSpPr/>
          <p:nvPr/>
        </p:nvSpPr>
        <p:spPr>
          <a:xfrm>
            <a:off x="3347864" y="5229200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Тюлень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600px-Quercus_ilex_rotundifoli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272925"/>
            <a:ext cx="2592288" cy="2585075"/>
          </a:xfrm>
          <a:prstGeom prst="rect">
            <a:avLst/>
          </a:prstGeom>
          <a:noFill/>
        </p:spPr>
      </p:pic>
      <p:pic>
        <p:nvPicPr>
          <p:cNvPr id="2050" name="Picture 2" descr="C:\Users\User\Desktop\800px-Acer_pseudoplatanus_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988840"/>
            <a:ext cx="3168352" cy="2847255"/>
          </a:xfrm>
          <a:prstGeom prst="rect">
            <a:avLst/>
          </a:prstGeom>
          <a:noFill/>
        </p:spPr>
      </p:pic>
      <p:pic>
        <p:nvPicPr>
          <p:cNvPr id="17" name="Picture 2" descr="C:\Users\User\Desktop\П (2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268760"/>
            <a:ext cx="2412776" cy="26642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11807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растения, которые произрастают в Арктике.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1547664" y="6353944"/>
            <a:ext cx="144016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Дуб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95536" y="3789040"/>
            <a:ext cx="1944216" cy="64807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Карликовая береза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3275856" y="4869160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Клен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2" descr="C:\Users\User\Desktop\728px-Arctic_Poppy_2001-07-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4005064"/>
            <a:ext cx="3473014" cy="2548347"/>
          </a:xfrm>
          <a:prstGeom prst="rect">
            <a:avLst/>
          </a:prstGeom>
          <a:noFill/>
        </p:spPr>
      </p:pic>
      <p:pic>
        <p:nvPicPr>
          <p:cNvPr id="16" name="Picture 3" descr="C:\Users\User\Desktop\180px-Salix_herbacea_a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1196752"/>
            <a:ext cx="3456383" cy="2398575"/>
          </a:xfrm>
          <a:prstGeom prst="rect">
            <a:avLst/>
          </a:prstGeom>
          <a:noFill/>
        </p:spPr>
      </p:pic>
      <p:sp>
        <p:nvSpPr>
          <p:cNvPr id="12" name="Багетная рамка 11"/>
          <p:cNvSpPr/>
          <p:nvPr/>
        </p:nvSpPr>
        <p:spPr>
          <a:xfrm>
            <a:off x="6660232" y="6353944"/>
            <a:ext cx="1919064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Полярный мак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6588224" y="3212976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Полярная ива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a0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844824"/>
            <a:ext cx="5904656" cy="4287457"/>
          </a:xfrm>
          <a:prstGeom prst="rect">
            <a:avLst/>
          </a:prstGeom>
          <a:noFill/>
        </p:spPr>
      </p:pic>
      <p:sp>
        <p:nvSpPr>
          <p:cNvPr id="4" name="Багетная рамка 3">
            <a:hlinkClick r:id="rId3" action="ppaction://hlinksldjump"/>
          </p:cNvPr>
          <p:cNvSpPr/>
          <p:nvPr/>
        </p:nvSpPr>
        <p:spPr>
          <a:xfrm>
            <a:off x="179512" y="1628800"/>
            <a:ext cx="2664296" cy="100811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Географическое положение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6300192" y="2996952"/>
            <a:ext cx="2664296" cy="1080120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Растительный мир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Багетная рамка 5">
            <a:hlinkClick r:id="rId5" action="ppaction://hlinksldjump"/>
          </p:cNvPr>
          <p:cNvSpPr/>
          <p:nvPr/>
        </p:nvSpPr>
        <p:spPr>
          <a:xfrm>
            <a:off x="179512" y="2924944"/>
            <a:ext cx="2664296" cy="100811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Животный мир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агетная рамка 6">
            <a:hlinkClick r:id="rId6" action="ppaction://hlinksldjump"/>
          </p:cNvPr>
          <p:cNvSpPr/>
          <p:nvPr/>
        </p:nvSpPr>
        <p:spPr>
          <a:xfrm>
            <a:off x="3275856" y="5661248"/>
            <a:ext cx="2664296" cy="93610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Закрепление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агетная рамка 7">
            <a:hlinkClick r:id="rId7" action="ppaction://hlinksldjump"/>
          </p:cNvPr>
          <p:cNvSpPr/>
          <p:nvPr/>
        </p:nvSpPr>
        <p:spPr>
          <a:xfrm>
            <a:off x="179512" y="4221088"/>
            <a:ext cx="2664296" cy="1080120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Деятельность человека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агетная рамка 8">
            <a:hlinkClick r:id="rId8" action="ppaction://hlinksldjump"/>
          </p:cNvPr>
          <p:cNvSpPr/>
          <p:nvPr/>
        </p:nvSpPr>
        <p:spPr>
          <a:xfrm>
            <a:off x="6300192" y="1772816"/>
            <a:ext cx="2664296" cy="93610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Климат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60648"/>
            <a:ext cx="76247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FFFF00"/>
                </a:solidFill>
                <a:effectLst/>
              </a:rPr>
              <a:t>Арктическая пустыня</a:t>
            </a:r>
            <a:endParaRPr lang="ru-RU" sz="5400" b="1" cap="none" spc="0" dirty="0">
              <a:ln w="50800"/>
              <a:solidFill>
                <a:srgbClr val="FFFF00"/>
              </a:solidFill>
              <a:effectLst/>
            </a:endParaRPr>
          </a:p>
        </p:txBody>
      </p:sp>
      <p:sp>
        <p:nvSpPr>
          <p:cNvPr id="11" name="Багетная рамка 10">
            <a:hlinkClick r:id="rId9" action="ppaction://hlinksldjump"/>
          </p:cNvPr>
          <p:cNvSpPr/>
          <p:nvPr/>
        </p:nvSpPr>
        <p:spPr>
          <a:xfrm>
            <a:off x="6300192" y="5589240"/>
            <a:ext cx="2664296" cy="100811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Литература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агетная рамка 11">
            <a:hlinkClick r:id="rId10" action="ppaction://hlinksldjump"/>
          </p:cNvPr>
          <p:cNvSpPr/>
          <p:nvPr/>
        </p:nvSpPr>
        <p:spPr>
          <a:xfrm>
            <a:off x="179512" y="5589240"/>
            <a:ext cx="2664296" cy="100811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Физминутка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Багетная рамка 12">
            <a:hlinkClick r:id="rId11" action="ppaction://hlinksldjump"/>
          </p:cNvPr>
          <p:cNvSpPr/>
          <p:nvPr/>
        </p:nvSpPr>
        <p:spPr>
          <a:xfrm>
            <a:off x="6300192" y="4293096"/>
            <a:ext cx="2664296" cy="1008112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Экология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опор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8723" y="1052736"/>
            <a:ext cx="3065277" cy="26642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11807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птицы, которые обитают в Арктике.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800px-Somateria_mollissima_male_fema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268760"/>
            <a:ext cx="3106415" cy="2115492"/>
          </a:xfrm>
          <a:prstGeom prst="rect">
            <a:avLst/>
          </a:prstGeom>
          <a:noFill/>
        </p:spPr>
      </p:pic>
      <p:pic>
        <p:nvPicPr>
          <p:cNvPr id="1028" name="Picture 4" descr="C:\Users\User\Desktop\pic394-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933056"/>
            <a:ext cx="2421632" cy="2464875"/>
          </a:xfrm>
          <a:prstGeom prst="rect">
            <a:avLst/>
          </a:prstGeom>
          <a:noFill/>
        </p:spPr>
      </p:pic>
      <p:sp>
        <p:nvSpPr>
          <p:cNvPr id="10" name="Багетная рамка 9"/>
          <p:cNvSpPr/>
          <p:nvPr/>
        </p:nvSpPr>
        <p:spPr>
          <a:xfrm>
            <a:off x="395536" y="6353944"/>
            <a:ext cx="1944216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Кайра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683568" y="3356992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Гага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User\Desktop\800px-Ar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36906" y="4005064"/>
            <a:ext cx="3307093" cy="2480320"/>
          </a:xfrm>
          <a:prstGeom prst="rect">
            <a:avLst/>
          </a:prstGeom>
          <a:noFill/>
        </p:spPr>
      </p:pic>
      <p:pic>
        <p:nvPicPr>
          <p:cNvPr id="1030" name="Picture 6" descr="C:\Users\User\Desktop\Lightmatter_flaming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2636912"/>
            <a:ext cx="3644083" cy="2664296"/>
          </a:xfrm>
          <a:prstGeom prst="rect">
            <a:avLst/>
          </a:prstGeom>
          <a:noFill/>
        </p:spPr>
      </p:pic>
      <p:sp>
        <p:nvSpPr>
          <p:cNvPr id="12" name="Багетная рамка 11"/>
          <p:cNvSpPr/>
          <p:nvPr/>
        </p:nvSpPr>
        <p:spPr>
          <a:xfrm>
            <a:off x="6660232" y="6353944"/>
            <a:ext cx="1919064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Попугаи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3347864" y="5229200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Фламинго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6804248" y="3645024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Топорик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784976" cy="18722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Сутками бродит великан Арктики по снежной пустыни в поисках добычи. Он часами может лежать возле лунки во льду, выжидая, когда вынырнет за порцией воздуха тюлень.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4895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кто это?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Two_polar_bears_sparr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348880"/>
            <a:ext cx="6336704" cy="4219202"/>
          </a:xfrm>
          <a:prstGeom prst="rect">
            <a:avLst/>
          </a:prstGeom>
          <a:noFill/>
        </p:spPr>
      </p:pic>
      <p:pic>
        <p:nvPicPr>
          <p:cNvPr id="1027" name="Picture 3" descr="D:\ДИСК УЧИТЕЛЮ Начальных классов_2008_2009\Анимированные рисунки по темам\Медведи\Bears1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3959" y="3501008"/>
            <a:ext cx="4136847" cy="3093318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218884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Это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близкие родственники тюленей, большие и сильные, и мало кто решается нападать на них. У них два длинных клыка.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4895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кто это?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Noaa-walrus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564904"/>
            <a:ext cx="6696744" cy="4104456"/>
          </a:xfrm>
          <a:prstGeom prst="rect">
            <a:avLst/>
          </a:prstGeom>
          <a:noFill/>
        </p:spPr>
      </p:pic>
      <p:sp>
        <p:nvSpPr>
          <p:cNvPr id="6" name="Багетная рамка 5"/>
          <p:cNvSpPr/>
          <p:nvPr/>
        </p:nvSpPr>
        <p:spPr>
          <a:xfrm>
            <a:off x="6156176" y="6165304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Морж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136815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Это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крупное копытное животное обитает в заповеднике на острове Врангеля.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4895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кто это?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Ovibos_moschat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060848"/>
            <a:ext cx="7128792" cy="4608512"/>
          </a:xfrm>
          <a:prstGeom prst="rect">
            <a:avLst/>
          </a:prstGeom>
          <a:noFill/>
        </p:spPr>
      </p:pic>
      <p:sp>
        <p:nvSpPr>
          <p:cNvPr id="5" name="Багетная рамка 4"/>
          <p:cNvSpPr/>
          <p:nvPr/>
        </p:nvSpPr>
        <p:spPr>
          <a:xfrm>
            <a:off x="6372200" y="6093296"/>
            <a:ext cx="1800200" cy="504056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Овцебык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1468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арктический заповедник создан для охраны животного мира в России?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Закрепление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C:\Users\User\Desktop\nature_russia_vrangel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060848"/>
            <a:ext cx="4490736" cy="3168352"/>
          </a:xfrm>
          <a:prstGeom prst="rect">
            <a:avLst/>
          </a:prstGeom>
          <a:noFill/>
        </p:spPr>
      </p:pic>
      <p:pic>
        <p:nvPicPr>
          <p:cNvPr id="4099" name="Picture 3" descr="C:\Users\User\Desktop\Окружающ. мир\b6654f587cf58729ad83e69265f1a2c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0721" y="3212977"/>
            <a:ext cx="5573279" cy="3645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87624" y="5934670"/>
            <a:ext cx="5315238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Врангеля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Литература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9512" y="908720"/>
            <a:ext cx="4248472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Интернет ресурсы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http://fictionbook.ru/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http://rusk.ru/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http://www.vohuman.ru/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http://foto.mail.ru/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http://www.nazdar.ru/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http://macroclub.com.ua/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http://viptur.by/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http://sleepexpert.ru/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http://dic.academic.ru/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http://www.kolapeninsula.ru/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AutoNum type="arabicPeriod"/>
            </a:pP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 ru.wikipedia.org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1052736"/>
            <a:ext cx="40324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</a:pP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http://www.15.rian.ru/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http://www.dvinainform.ru/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http://www.artrevue.org/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http://www.chukotka.org/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16.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http://tfi.chukotnet.ru/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http://en.bigring.ru/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http://www.prognosis.ru/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http://www.vsesmi.ru/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http://www.sabrina.com.ua/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http://www.photosight.ru/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http://www.greenpeace.org/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86409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за внимание!</a:t>
            </a:r>
            <a:endParaRPr lang="ru-RU" sz="96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5122" name="Picture 2" descr="D:\ДИСК УЧИТЕЛЮ Начальных классов_2008_2009\Анимированные рисунки по темам\Медведи\Bears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2636912"/>
            <a:ext cx="5767253" cy="3917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Географическое положение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1208"/>
            <a:ext cx="8784976" cy="1396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самом крайнем севере России расположена природная зона – Арктика.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Арктика – это зона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островов, лежащая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северного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полюса. </a:t>
            </a:r>
          </a:p>
        </p:txBody>
      </p:sp>
      <p:pic>
        <p:nvPicPr>
          <p:cNvPr id="2050" name="Picture 2" descr="C:\Users\User\Desktop\icon_366_vi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7" y="836712"/>
            <a:ext cx="7200799" cy="4608512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3635896" y="1268760"/>
            <a:ext cx="432048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C 0.02552 0.00139 0.04757 0.00648 0.07257 0.00856 C 0.07326 0.00879 0.08472 0.0125 0.08542 0.01296 C 0.08733 0.01458 0.08854 0.01759 0.09028 0.01944 C 0.09462 0.02407 0.10139 0.02731 0.10642 0.03009 C 0.12118 0.03865 0.14219 0.04328 0.15816 0.04722 C 0.16528 0.04907 0.17187 0.05416 0.17899 0.05602 C 0.18733 0.0581 0.19479 0.06064 0.2033 0.06227 C 0.20573 0.0618 0.21684 0.06111 0.22101 0.0581 C 0.2309 0.05092 0.23906 0.03912 0.25 0.03449 C 0.25365 0.03125 0.25799 0.02939 0.26128 0.02569 C 0.27118 0.01504 0.25781 0.02268 0.26944 0.01713 C 0.27448 0.01018 0.27865 0.0074 0.28542 0.00439 C 0.30503 -0.01343 0.27674 0.01134 0.29514 -0.00209 C 0.30868 -0.01204 0.31562 -0.02269 0.33073 -0.02801 C 0.34531 -0.02639 0.35069 -0.02848 0.36128 -0.01945 C 0.36233 -0.01505 0.36354 -0.01088 0.36458 -0.00648 C 0.36562 -0.00232 0.36371 0.00231 0.36285 0.00648 C 0.36111 0.01574 0.35885 0.02662 0.35486 0.03449 C 0.3526 0.04398 0.35052 0.0537 0.3467 0.06227 C 0.34271 0.07106 0.33819 0.07963 0.33385 0.08819 C 0.33264 0.09051 0.32101 0.0993 0.31771 0.10115 C 0.30174 0.10972 0.28316 0.11018 0.26615 0.11389 C 0.24844 0.12222 0.23229 0.11736 0.21285 0.1162 C 0.20104 0.11203 0.18958 0.10949 0.17743 0.10764 C 0.13681 0.10879 0.10608 0.11227 0.06771 0.1162 C 0.03455 0.11504 0.01198 0.11967 -0.01615 0.10764 C -0.02778 0.09722 -0.04045 0.08889 -0.04844 0.07314 C -0.04479 0.04977 -0.0401 0.02222 -0.02257 0.01064 C -0.01632 0.00648 -0.00833 0.00486 -0.00156 0.00208 C 0.01302 -0.00371 0.00972 -0.00255 1.11111E-6 -7.40741E-7 Z " pathEditMode="relative" ptsTypes="ffffffffffff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36901"/>
            <a:ext cx="9144000" cy="21210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Климат в Арктике очень холодный. Здесь долгая холодная зима и короткое холодное лето. Зимой в Арктике температура опускается до минус шестидесяти, летом также тепла нет (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около 0°С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Это зависит от географического положения арктической зоны.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Зимой темноту освещают луна, звезды и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Северное сияние.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Климат Арктики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User\Desktop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80728"/>
            <a:ext cx="4320480" cy="34563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4005064"/>
            <a:ext cx="2592288" cy="576064"/>
          </a:xfrm>
          <a:prstGeom prst="rect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Северное сияние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User\Desktop\3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980728"/>
            <a:ext cx="426720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 Арктики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941168"/>
            <a:ext cx="8784976" cy="17610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Полгода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этих краях солнце не появляется на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небе (полярная ночь).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Другие полгода оно не заходит за горизонт, однако его лучи слабы и почти не греют, отражаясь от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снега (полярный день).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800px-Midnight_su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24744"/>
            <a:ext cx="4896544" cy="3888432"/>
          </a:xfrm>
          <a:prstGeom prst="rect">
            <a:avLst/>
          </a:prstGeom>
          <a:noFill/>
        </p:spPr>
      </p:pic>
      <p:pic>
        <p:nvPicPr>
          <p:cNvPr id="3075" name="Picture 3" descr="C:\Users\User\Desktop\i_1239989656_49e8bd98c8fc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764704"/>
            <a:ext cx="3712071" cy="4267200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Растительный мир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157192"/>
            <a:ext cx="8892480" cy="15450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Арктика очень бедна растениями, здесь практически ничего не растет. Растительность скудная: мхи да лишайники, местами встречаются карликовые березы и ивы.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8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052736"/>
            <a:ext cx="4989934" cy="3960440"/>
          </a:xfrm>
          <a:prstGeom prst="rect">
            <a:avLst/>
          </a:prstGeom>
          <a:noFill/>
        </p:spPr>
      </p:pic>
      <p:pic>
        <p:nvPicPr>
          <p:cNvPr id="1027" name="Picture 3" descr="C:\Users\User\Desktop\st_dsc_29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052736"/>
            <a:ext cx="4627240" cy="396044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ForwardNex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728px-Arctic_Poppy_2001-07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3717032"/>
            <a:ext cx="3744416" cy="2980395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Растительный мир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User\Desktop\П (2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08720"/>
            <a:ext cx="4680520" cy="5760640"/>
          </a:xfrm>
          <a:prstGeom prst="rect">
            <a:avLst/>
          </a:prstGeom>
          <a:noFill/>
        </p:spPr>
      </p:pic>
      <p:pic>
        <p:nvPicPr>
          <p:cNvPr id="2051" name="Picture 3" descr="C:\Users\User\Desktop\180px-Salix_herbacea_a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908720"/>
            <a:ext cx="3816424" cy="26866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6021288"/>
            <a:ext cx="2232248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Карликовая береза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3068960"/>
            <a:ext cx="2232248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Карликовая ива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D:\ДИСК УЧИТЕЛЮ Начальных классов_2008_2009\Анимированные рисунки по темам\Медведи\Bears2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4268661"/>
            <a:ext cx="2503909" cy="2589339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6237312"/>
            <a:ext cx="2232248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Полярный мак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Животный мир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ИСК УЧИТЕЛЮ Начальных классов_2008_2009\Анимированные рисунки по темам\Медведи\Bears2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980728"/>
            <a:ext cx="2520280" cy="2389322"/>
          </a:xfrm>
          <a:prstGeom prst="rect">
            <a:avLst/>
          </a:prstGeom>
          <a:noFill/>
        </p:spPr>
      </p:pic>
      <p:pic>
        <p:nvPicPr>
          <p:cNvPr id="2051" name="Picture 3" descr="C:\Users\User\Desktop\0_21182_905e168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052736"/>
            <a:ext cx="3600400" cy="2592288"/>
          </a:xfrm>
          <a:prstGeom prst="rect">
            <a:avLst/>
          </a:prstGeom>
          <a:noFill/>
        </p:spPr>
      </p:pic>
      <p:pic>
        <p:nvPicPr>
          <p:cNvPr id="2052" name="Picture 4" descr="C:\Users\User\Desktop\walrus_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933056"/>
            <a:ext cx="3814136" cy="2612896"/>
          </a:xfrm>
          <a:prstGeom prst="rect">
            <a:avLst/>
          </a:prstGeom>
          <a:noFill/>
        </p:spPr>
      </p:pic>
      <p:pic>
        <p:nvPicPr>
          <p:cNvPr id="2053" name="Picture 5" descr="C:\Users\User\Desktop\c83c7ee6407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933056"/>
            <a:ext cx="3650186" cy="2592288"/>
          </a:xfrm>
          <a:prstGeom prst="rect">
            <a:avLst/>
          </a:prstGeom>
          <a:noFill/>
        </p:spPr>
      </p:pic>
      <p:sp>
        <p:nvSpPr>
          <p:cNvPr id="9" name="Багетная рамка 8">
            <a:hlinkClick r:id="rId6" action="ppaction://hlinksldjump"/>
          </p:cNvPr>
          <p:cNvSpPr/>
          <p:nvPr/>
        </p:nvSpPr>
        <p:spPr>
          <a:xfrm>
            <a:off x="1403648" y="3284984"/>
            <a:ext cx="2160240" cy="57606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медведь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агетная рамка 9">
            <a:hlinkClick r:id="rId7" action="ppaction://hlinksldjump"/>
          </p:cNvPr>
          <p:cNvSpPr/>
          <p:nvPr/>
        </p:nvSpPr>
        <p:spPr>
          <a:xfrm>
            <a:off x="5868144" y="6281936"/>
            <a:ext cx="2160240" cy="57606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агетная рамка 10">
            <a:hlinkClick r:id="rId8" action="ppaction://hlinksldjump"/>
          </p:cNvPr>
          <p:cNvSpPr/>
          <p:nvPr/>
        </p:nvSpPr>
        <p:spPr>
          <a:xfrm>
            <a:off x="5868144" y="3356992"/>
            <a:ext cx="2160240" cy="57606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Тюлень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агетная рамка 11">
            <a:hlinkClick r:id="rId9" action="ppaction://hlinksldjump"/>
          </p:cNvPr>
          <p:cNvSpPr/>
          <p:nvPr/>
        </p:nvSpPr>
        <p:spPr>
          <a:xfrm>
            <a:off x="1331640" y="6281936"/>
            <a:ext cx="2160240" cy="576064"/>
          </a:xfrm>
          <a:prstGeom prst="bevel">
            <a:avLst/>
          </a:prstGeom>
          <a:solidFill>
            <a:srgbClr val="3333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Морж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Управляющая кнопка: домой 12">
            <a:hlinkClick r:id="rId10" action="ppaction://hlinksldjump" highlightClick="1"/>
          </p:cNvPr>
          <p:cNvSpPr/>
          <p:nvPr/>
        </p:nvSpPr>
        <p:spPr>
          <a:xfrm>
            <a:off x="8604448" y="6381328"/>
            <a:ext cx="539552" cy="476672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4680520" cy="48965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Белые медведи – самые крупные и сильные животные Арктики, на них никто не нападает. В середине зимы в заснеженных берлогах у них рождаются детёныши. Мать кормит их своим молоком, а сама ничего не ест, пока не потеплеет настолько, что она может выйти на охоту. Огромные белые медведи имеют великолепный нюх и могут очень быстро бегать по льду, преследуя жертву. Они хорошо плавают и ныряют. Взрослый медведь весит около 500 кг.</a:t>
            </a:r>
            <a:endParaRPr lang="ru-RU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esktop\683px-Polar_Bears_Play_figh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3356992"/>
            <a:ext cx="4067944" cy="3501008"/>
          </a:xfrm>
          <a:prstGeom prst="rect">
            <a:avLst/>
          </a:prstGeom>
          <a:noFill/>
        </p:spPr>
      </p:pic>
      <p:pic>
        <p:nvPicPr>
          <p:cNvPr id="3077" name="Picture 5" descr="D:\ДИСК УЧИТЕЛЮ Начальных классов_2008_2009\Анимированные рисунки по темам\Медведи\Bears1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60648"/>
            <a:ext cx="2448272" cy="2211342"/>
          </a:xfrm>
          <a:prstGeom prst="rect">
            <a:avLst/>
          </a:prstGeom>
          <a:noFill/>
        </p:spPr>
      </p:pic>
      <p:pic>
        <p:nvPicPr>
          <p:cNvPr id="3074" name="Picture 2" descr="C:\Users\User\Desktop\800px-Ursus_maritinu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764704"/>
            <a:ext cx="4032448" cy="2736304"/>
          </a:xfrm>
          <a:prstGeom prst="rect">
            <a:avLst/>
          </a:prstGeom>
          <a:noFill/>
        </p:spPr>
      </p:pic>
      <p:sp>
        <p:nvSpPr>
          <p:cNvPr id="7" name="Управляющая кнопка: в начало 6">
            <a:hlinkClick r:id="rId5" action="ppaction://hlinksldjump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824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Географическое положение</vt:lpstr>
      <vt:lpstr>Слайд 4</vt:lpstr>
      <vt:lpstr>Климат Арктики</vt:lpstr>
      <vt:lpstr>Растительный мир</vt:lpstr>
      <vt:lpstr>Растительный мир</vt:lpstr>
      <vt:lpstr>Животный мир</vt:lpstr>
      <vt:lpstr>Белый медведь</vt:lpstr>
      <vt:lpstr>Слайд 10</vt:lpstr>
      <vt:lpstr>Тюлень</vt:lpstr>
      <vt:lpstr>Птицы</vt:lpstr>
      <vt:lpstr>Человек и Арктика</vt:lpstr>
      <vt:lpstr>Экология</vt:lpstr>
      <vt:lpstr>«Остров Врангеля»</vt:lpstr>
      <vt:lpstr>Физминутка</vt:lpstr>
      <vt:lpstr>Закрепление</vt:lpstr>
      <vt:lpstr>Закрепление</vt:lpstr>
      <vt:lpstr>Закрепление</vt:lpstr>
      <vt:lpstr>Закрепление</vt:lpstr>
      <vt:lpstr>      Сутками бродит великан Арктики по снежной пустыни в поисках добычи. Он часами может лежать возле лунки во льду, выжидая, когда вынырнет за порцией воздуха тюлень. </vt:lpstr>
      <vt:lpstr>Слайд 22</vt:lpstr>
      <vt:lpstr>Слайд 23</vt:lpstr>
      <vt:lpstr>Слайд 24</vt:lpstr>
      <vt:lpstr>Литература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viktor</cp:lastModifiedBy>
  <cp:revision>49</cp:revision>
  <dcterms:created xsi:type="dcterms:W3CDTF">2011-03-15T19:50:34Z</dcterms:created>
  <dcterms:modified xsi:type="dcterms:W3CDTF">2019-02-13T11:26:54Z</dcterms:modified>
</cp:coreProperties>
</file>