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3DCA-ED78-4E24-8A1D-330B8883EDE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1FB9-8864-4C2E-B4DD-A80639E33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163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3DCA-ED78-4E24-8A1D-330B8883EDE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1FB9-8864-4C2E-B4DD-A80639E33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685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3DCA-ED78-4E24-8A1D-330B8883EDE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1FB9-8864-4C2E-B4DD-A80639E33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03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3DCA-ED78-4E24-8A1D-330B8883EDE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1FB9-8864-4C2E-B4DD-A80639E33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68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3DCA-ED78-4E24-8A1D-330B8883EDE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1FB9-8864-4C2E-B4DD-A80639E33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569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3DCA-ED78-4E24-8A1D-330B8883EDE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1FB9-8864-4C2E-B4DD-A80639E33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748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3DCA-ED78-4E24-8A1D-330B8883EDE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1FB9-8864-4C2E-B4DD-A80639E33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119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3DCA-ED78-4E24-8A1D-330B8883EDE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1FB9-8864-4C2E-B4DD-A80639E33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20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3DCA-ED78-4E24-8A1D-330B8883EDE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1FB9-8864-4C2E-B4DD-A80639E33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069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3DCA-ED78-4E24-8A1D-330B8883EDE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1FB9-8864-4C2E-B4DD-A80639E33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23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3DCA-ED78-4E24-8A1D-330B8883EDE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1FB9-8864-4C2E-B4DD-A80639E33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007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B3DCA-ED78-4E24-8A1D-330B8883EDEB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B1FB9-8864-4C2E-B4DD-A80639E33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388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/>
          <a:p>
            <a:fld id="{1FBFF990-6337-4B44-9F69-5F6222AE2998}" type="datetime1">
              <a:rPr lang="ru-RU" altLang="ru-RU"/>
              <a:pPr/>
              <a:t>29.09.2015</a:t>
            </a:fld>
            <a:endParaRPr lang="ru-RU" altLang="ru-RU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ctrTitle" sz="quarter" idx="4294967295"/>
          </p:nvPr>
        </p:nvSpPr>
        <p:spPr>
          <a:xfrm>
            <a:off x="2699792" y="908721"/>
            <a:ext cx="5256584" cy="2088232"/>
          </a:xfrm>
          <a:noFill/>
        </p:spPr>
        <p:txBody>
          <a:bodyPr/>
          <a:lstStyle/>
          <a:p>
            <a:r>
              <a:rPr lang="ru-RU" altLang="ru-RU" sz="4400" b="1" dirty="0" smtClean="0"/>
              <a:t>Творчество Валентины Осеевой</a:t>
            </a:r>
            <a:endParaRPr lang="ru-RU" altLang="ru-RU" sz="4400" b="1" dirty="0"/>
          </a:p>
        </p:txBody>
      </p:sp>
      <p:pic>
        <p:nvPicPr>
          <p:cNvPr id="19463" name="Picture 7" descr="&amp;icy;&amp;lcy;&amp;lcy;&amp;yucy;&amp;scy;&amp;tcy;&amp;rcy;&amp;acy;&amp;tscy;&amp;icy;&amp;icy; &amp;kcy; &amp;rcy;&amp;acy;&amp;scy;&amp;scy;&amp;kcy;&amp;acy;&amp;zcy;&amp;acy;&amp;mcy; &amp;ocy;&amp;scy;&amp;iecy;&amp;iecy;&amp;vcy;&amp;ocy;&amp;j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692697"/>
            <a:ext cx="208823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89" y="3744113"/>
            <a:ext cx="1873980" cy="240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19872" y="2996952"/>
            <a:ext cx="51125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"Рассказы... написаны мной в разное время, один раньше, другой позже, но в каждом из них есть живые герои, взятые мной прямо из жизни. Я не знаю, где они сейчас, но вижу их так ясно, будто расстались мы только вчера"</a:t>
            </a:r>
          </a:p>
          <a:p>
            <a:r>
              <a:rPr lang="ru-RU" sz="2000" i="1" dirty="0" smtClean="0"/>
              <a:t>Осеева В. А.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2696290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BEF28B2B-B6F3-486E-B3D7-90708225FA94}" type="datetime1">
              <a:rPr lang="ru-RU" altLang="ru-RU"/>
              <a:pPr/>
              <a:t>29.09.2015</a:t>
            </a:fld>
            <a:endParaRPr lang="ru-RU" altLang="ru-RU"/>
          </a:p>
        </p:txBody>
      </p:sp>
      <p:pic>
        <p:nvPicPr>
          <p:cNvPr id="14341" name="Picture 5" descr="http://www.litres.ru/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1485900"/>
            <a:ext cx="23812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4344" name="Picture 8" descr="http://www.litres.ru/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-1333500"/>
            <a:ext cx="23812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268761"/>
            <a:ext cx="6768752" cy="4896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Многие эпизоды нелегкого детства писательницы нашли отражение в ее произведениях. Повесть «</a:t>
            </a:r>
            <a:r>
              <a:rPr lang="ru-RU" dirty="0" err="1" smtClean="0"/>
              <a:t>Динка</a:t>
            </a:r>
            <a:r>
              <a:rPr lang="ru-RU" dirty="0" smtClean="0"/>
              <a:t>» во многом </a:t>
            </a:r>
            <a:r>
              <a:rPr lang="ru-RU" dirty="0" err="1" smtClean="0"/>
              <a:t>автобиографична</a:t>
            </a:r>
            <a:r>
              <a:rPr lang="ru-RU" dirty="0" smtClean="0"/>
              <a:t>. Острое чувство справедливости, способность сопереживать вызывали симпатию читателей к </a:t>
            </a:r>
            <a:r>
              <a:rPr lang="ru-RU" dirty="0" err="1" smtClean="0"/>
              <a:t>Динке</a:t>
            </a:r>
            <a:r>
              <a:rPr lang="ru-RU" dirty="0" smtClean="0"/>
              <a:t>. Эта девочка так полюбилась ребятам, что они не хотели с ней расставаться. Детство отчаянной девчонки совпало со сложными годами первой русской революции 1905 г. </a:t>
            </a:r>
            <a:r>
              <a:rPr lang="ru-RU" dirty="0" err="1" smtClean="0"/>
              <a:t>Динка</a:t>
            </a:r>
            <a:r>
              <a:rPr lang="ru-RU" dirty="0" smtClean="0"/>
              <a:t> растет в семье, связанной с революционным подпольем, ее находчивость, смелость выручают взрослых в трудную минуту.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9445051"/>
      </p:ext>
    </p:extLst>
  </p:cSld>
  <p:clrMapOvr>
    <a:masterClrMapping/>
  </p:clrMapOvr>
  <p:transition spd="med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BA660984-4EB9-4AE9-850C-D929F443A010}" type="datetime1">
              <a:rPr lang="ru-RU" altLang="ru-RU" smtClean="0"/>
              <a:pPr/>
              <a:t>29.09.2015</a:t>
            </a:fld>
            <a:endParaRPr lang="ru-RU" altLang="ru-RU"/>
          </a:p>
        </p:txBody>
      </p:sp>
      <p:sp>
        <p:nvSpPr>
          <p:cNvPr id="3" name="TextBox 2"/>
          <p:cNvSpPr txBox="1"/>
          <p:nvPr/>
        </p:nvSpPr>
        <p:spPr>
          <a:xfrm>
            <a:off x="467544" y="1196752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 по сей день книги Валентины Осеевой актуальны, читаемы детьми и нашего поколения. Самые известные её рассказы </a:t>
            </a:r>
          </a:p>
          <a:p>
            <a:r>
              <a:rPr lang="ru-RU" dirty="0" smtClean="0"/>
              <a:t>«Синие </a:t>
            </a:r>
            <a:r>
              <a:rPr lang="ru-RU" dirty="0" err="1" smtClean="0"/>
              <a:t>листья»,«Хорошее</a:t>
            </a:r>
            <a:r>
              <a:rPr lang="ru-RU" dirty="0" smtClean="0"/>
              <a:t>», « Волшебное слово», « Три товарища» учат дружить, быть заботливыми и внимательными по отношению друг к другу.</a:t>
            </a:r>
            <a:endParaRPr lang="ru-RU" dirty="0"/>
          </a:p>
        </p:txBody>
      </p:sp>
      <p:pic>
        <p:nvPicPr>
          <p:cNvPr id="1026" name="Picture 2" descr="&amp;Scy;&amp;pcy;&amp;acy;&amp;scy;&amp;acy;&amp;iecy;&amp;mcy; &amp;tcy;&amp;ocy;&amp;ncy;&amp;ucy;&amp;shchcy;&amp;iecy;&amp;gcy;&amp;ocy; &amp;mcy;&amp;acy;&amp;lcy;&amp;ycy;&amp;sh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434" y="908720"/>
            <a:ext cx="264029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&amp;Mcy;&amp;acy;&amp;lcy;&amp;softcy;&amp;chcy;&amp;icy;&amp;kcy;&amp;icy; &amp;iecy;&amp;dcy;&amp;yacy;&amp;tcy; &amp;pcy;&amp;iecy;&amp;chcy;&amp;iecy;&amp;ncy;&amp;softcy;&amp;ie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683" y="3469466"/>
            <a:ext cx="2736304" cy="255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59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BA660984-4EB9-4AE9-850C-D929F443A010}" type="datetime1">
              <a:rPr lang="ru-RU" altLang="ru-RU" smtClean="0"/>
              <a:pPr/>
              <a:t>29.09.2015</a:t>
            </a:fld>
            <a:endParaRPr lang="ru-RU" altLang="ru-RU"/>
          </a:p>
        </p:txBody>
      </p:sp>
      <p:pic>
        <p:nvPicPr>
          <p:cNvPr id="2050" name="Picture 2" descr="&amp;Kcy;&amp;acy;&amp;rcy;&amp;tcy;&amp;icy;&amp;ncy;&amp;kcy;&amp;i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2952327" cy="272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&amp;Mcy;&amp;acy;&amp;lcy;&amp;softcy;&amp;chcy;&amp;icy;&amp;kcy;&amp;icy; &amp;icy;&amp;shchcy;&amp;ucy;&amp;tcy; &amp;mcy;&amp;ocy;&amp;ncy;&amp;iecy;&amp;tcy;&amp;kcy;&amp;u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92696"/>
            <a:ext cx="3096345" cy="275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&amp;Ncy;&amp;acy;&amp;vcy;&amp;iecy;&amp;shchcy;&amp;acy;&amp;iecy;&amp;mcy; &amp;zcy;&amp;acy;&amp;bcy;&amp;ocy;&amp;lcy;&amp;iecy;&amp;vcy;&amp;shcy;&amp;ucy;&amp;yucy; &amp;pcy;&amp;ocy;&amp;dcy;&amp;rcy;&amp;ucy;&amp;gcy;&amp;u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42988"/>
            <a:ext cx="2808310" cy="253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&amp;YUcy;&amp;ncy;&amp;ycy;&amp;jcy; &amp;scy;&amp;tcy;&amp;rcy;&amp;ocy;&amp;icy;&amp;tcy;&amp;iecy;&amp;lcy;&amp;soft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972" y="3624695"/>
            <a:ext cx="3024336" cy="2370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99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F2CFA2D7-D17F-4779-8A7F-91AE9DE53CF2}" type="datetime1">
              <a:rPr lang="ru-RU" altLang="ru-RU"/>
              <a:pPr/>
              <a:t>29.09.2015</a:t>
            </a:fld>
            <a:endParaRPr lang="ru-RU" alt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984" y="1772816"/>
            <a:ext cx="4104456" cy="4104456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normAutofit lnSpcReduction="10000"/>
          </a:bodyPr>
          <a:lstStyle/>
          <a:p>
            <a:pPr>
              <a:buClrTx/>
              <a:buFontTx/>
              <a:buNone/>
            </a:pPr>
            <a:endParaRPr lang="ru-RU" altLang="ru-RU" dirty="0"/>
          </a:p>
          <a:p>
            <a:pPr marL="0" indent="0">
              <a:buNone/>
            </a:pPr>
            <a:r>
              <a:rPr lang="ru-RU" sz="1800" dirty="0" smtClean="0">
                <a:effectLst/>
                <a:latin typeface="Calibri"/>
                <a:ea typeface="Calibri"/>
                <a:cs typeface="Times New Roman"/>
              </a:rPr>
              <a:t>Валентина Александровна Осеева родилась 28 апреля 1902 года в Киеве в семье инженера.</a:t>
            </a:r>
            <a:br>
              <a:rPr lang="ru-RU" sz="1800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dirty="0" smtClean="0">
                <a:effectLst/>
                <a:latin typeface="Calibri"/>
                <a:ea typeface="Calibri"/>
                <a:cs typeface="Times New Roman"/>
              </a:rPr>
              <a:t>В юные годы Валентина Осеева мечтала стать актрисой и даже поступила на актёрский факультет института имени Н. В. Лысенко в Киеве. Однако всё изменил переезд семьи в Москву, а затем в Солнечногорск. В 21 год юная Валя Осеева, придя однажды в трудовую коммуну для беспризорных детей, поняла, что её настоящее призвание - воспитывать детей</a:t>
            </a:r>
            <a:r>
              <a:rPr lang="ru-RU" sz="2000" dirty="0" smtClean="0">
                <a:effectLst/>
                <a:latin typeface="Calibri"/>
                <a:ea typeface="Calibri"/>
                <a:cs typeface="Times New Roman"/>
              </a:rPr>
              <a:t>. </a:t>
            </a:r>
            <a:endParaRPr lang="ru-RU" altLang="ru-RU" sz="2000" dirty="0"/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44" y="1772816"/>
            <a:ext cx="2822575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980729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</a:rPr>
              <a:t>Валентина Александровна Осеева( 1902 – 1969 г.)</a:t>
            </a:r>
          </a:p>
        </p:txBody>
      </p:sp>
    </p:spTree>
    <p:extLst>
      <p:ext uri="{BB962C8B-B14F-4D97-AF65-F5344CB8AC3E}">
        <p14:creationId xmlns:p14="http://schemas.microsoft.com/office/powerpoint/2010/main" val="3273478516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F44D37A4-AD91-4CCE-BAA8-AE2F464BB39E}" type="datetime1">
              <a:rPr lang="ru-RU" altLang="ru-RU"/>
              <a:pPr/>
              <a:t>29.09.2015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80728"/>
            <a:ext cx="44644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/>
                <a:latin typeface="Calibri"/>
                <a:ea typeface="Calibri"/>
                <a:cs typeface="Times New Roman"/>
              </a:rPr>
              <a:t>Работая воспитательницей в детских учреждениях, на досуге Осеева сочиняла для ребят сказки, сама писала пьесы и ставила их вместе с детьми. Она любила придумывать игры, увлекаясь ими не меньше самих ребят.</a:t>
            </a:r>
            <a:endParaRPr lang="ru-RU" sz="2800" dirty="0"/>
          </a:p>
        </p:txBody>
      </p:sp>
      <p:pic>
        <p:nvPicPr>
          <p:cNvPr id="8196" name="Picture 4" descr="http://img-fotki.yandex.ru/get/5811/19411616.d1/0_7d5aa_f4f3a728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187" y="1268760"/>
            <a:ext cx="330222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016088"/>
      </p:ext>
    </p:extLst>
  </p:cSld>
  <p:clrMapOvr>
    <a:masterClrMapping/>
  </p:clrMapOvr>
  <p:transition spd="med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D02F634A-3899-41EB-9010-B379E9FFA8FE}" type="datetime1">
              <a:rPr lang="ru-RU" altLang="ru-RU"/>
              <a:pPr/>
              <a:t>29.09.2015</a:t>
            </a:fld>
            <a:endParaRPr lang="ru-RU" alt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4104456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08721"/>
            <a:ext cx="2380109" cy="240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 descr="&amp;Scy;&amp;icy;&amp;ncy;&amp;icy;&amp;iecy; &amp;lcy;&amp;icy;&amp;scy;&amp;tcy;&amp;softcy;&amp;yacy;. &amp;Ocy;&amp;scy;&amp;iecy;&amp;iecy;&amp;vcy;&amp;acy; &amp;Vcy;.&amp;Acy;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45025"/>
            <a:ext cx="2561330" cy="239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&amp;Dcy;&amp;ucy;&amp;dcy;&amp;ocy;&amp;chcy;&amp;kcy;&amp;acy; &amp;icy; &amp;kcy;&amp;ucy;&amp;vcy;&amp;shcy;&amp;icy;&amp;ncy;&amp;chcy;&amp;icy;&amp;k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854" y="3537936"/>
            <a:ext cx="2052226" cy="250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&amp;Tcy;&amp;acy;&amp;kcy;&amp;icy;&amp;iecy; &amp;mcy;&amp;acy;&amp;lcy;&amp;softcy;&amp;chcy;&amp;icy;&amp;shcy;&amp;kcy;&amp;icy;. &amp;Acy;&amp;rcy;&amp;kcy;&amp;acy;&amp;dcy;&amp;icy;&amp;jcy; &amp;Acy;&amp;vcy;&amp;iecy;&amp;rcy;&amp;chcy;&amp;iecy;&amp;ncy;&amp;kcy;&amp;ocy;, &amp;YUcy;&amp;rcy;&amp;icy;&amp;jcy; &amp;Scy;&amp;ocy;&amp;tcy;&amp;ncy;&amp;icy;&amp;kcy;, &amp;Vcy;&amp;acy;&amp;lcy;&amp;iecy;&amp;ncy;&amp;tcy;&amp;icy;&amp;ncy;&amp;acy; &amp;Ocy;&amp;scy;&amp;iecy;&amp;iecy;&amp;vcy;&amp;acy;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56657"/>
            <a:ext cx="2304255" cy="242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685630"/>
      </p:ext>
    </p:extLst>
  </p:cSld>
  <p:clrMapOvr>
    <a:masterClrMapping/>
  </p:clrMapOvr>
  <p:transition spd="med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54DDA68A-1310-423C-9ED3-078354E90578}" type="datetime1">
              <a:rPr lang="ru-RU" altLang="ru-RU"/>
              <a:pPr/>
              <a:t>29.09.2015</a:t>
            </a:fld>
            <a:endParaRPr lang="ru-RU" alt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908720"/>
            <a:ext cx="36724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Именно по требованию своих воспитанников в 1937 году Осеева отнесла в редакцию свой первый рассказ - "Гришка". А в 1940 году вышла её первая книжка "Рыжий кот".</a:t>
            </a:r>
            <a:br>
              <a:rPr lang="ru-RU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Таким образом, ребята как бы определили дальнейшую судьбу В. А. Осеевой.</a:t>
            </a:r>
            <a:br>
              <a:rPr lang="ru-RU" dirty="0" smtClean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9224" name="Picture 8" descr="http://publ.lib.ru/ARCHIVES/O/OSEEVA_Valentina_Aleksandrovna/.Online/Volshs-1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418" y="980728"/>
            <a:ext cx="1495330" cy="2113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publ.lib.ru/ARCHIVES/O/OSEEVA_Valentina_Aleksandrovna/.Online/Dobh88O1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951004"/>
            <a:ext cx="142875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publ.lib.ru/ARCHIVES/O/OSEEVA_Valentina_Aleksandrovna/.Online/Tris77O1.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418" y="3545539"/>
            <a:ext cx="1633364" cy="2275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publ.lib.ru/ARCHIVES/O/OSEEVA_Valentina_Aleksandrovna/.Online/O-skazki.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270" y="3355543"/>
            <a:ext cx="142875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08026"/>
      </p:ext>
    </p:extLst>
  </p:cSld>
  <p:clrMapOvr>
    <a:masterClrMapping/>
  </p:clrMapOvr>
  <p:transition spd="med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54B8E14A-B29E-499E-B906-0EA2B036E16A}" type="datetime1">
              <a:rPr lang="ru-RU" altLang="ru-RU"/>
              <a:pPr/>
              <a:t>29.09.2015</a:t>
            </a:fld>
            <a:endParaRPr lang="ru-RU" altLang="ru-RU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659188" y="1754188"/>
            <a:ext cx="5484812" cy="4186237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ClrTx/>
              <a:buFontTx/>
              <a:buNone/>
            </a:pPr>
            <a:endParaRPr lang="ru-RU" altLang="ru-RU" dirty="0"/>
          </a:p>
          <a:p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1196752"/>
            <a:ext cx="33843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Осеева много писала для малышей - стихи, сказки, короткие рассказы.</a:t>
            </a:r>
            <a:br>
              <a:rPr lang="ru-RU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"Доброй и честной, смелой и рыцарски благородной" - такой запомнили Валентину Осееву друзья и знакомые.</a:t>
            </a:r>
            <a:br>
              <a:rPr lang="ru-RU" dirty="0" smtClean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24582" name="Picture 6" descr="&amp;Ocy;&amp;scy;&amp;iecy;&amp;iecy;&amp;vcy;&amp;acy;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063" y="847963"/>
            <a:ext cx="3602913" cy="493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676815"/>
      </p:ext>
    </p:extLst>
  </p:cSld>
  <p:clrMapOvr>
    <a:masterClrMapping/>
  </p:clrMapOvr>
  <p:transition spd="med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7898FB45-6D28-4950-B038-A8900A4FF7A5}" type="datetime1">
              <a:rPr lang="ru-RU" altLang="ru-RU"/>
              <a:pPr/>
              <a:t>29.09.2015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797510"/>
            <a:ext cx="4608512" cy="5295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1946 году Осеева начала работать над книгой «Васек Трубачев и его товарищи». Писательница в ней показала, как в безмятежную жизнь мальчишек врывается война, как закаляет их характер, как они учатся дружить, как становятся участниками борьбы с захватчиками. Эта книга была отмечена Государственной премией.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910" y="794813"/>
            <a:ext cx="3402013" cy="488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6967123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C41B3C87-EBD3-4EA2-9341-B4785EDCC151}" type="datetime1">
              <a:rPr lang="ru-RU" altLang="ru-RU"/>
              <a:pPr/>
              <a:t>29.09.2015</a:t>
            </a:fld>
            <a:endParaRPr lang="ru-RU" altLang="ru-RU"/>
          </a:p>
        </p:txBody>
      </p:sp>
      <p:pic>
        <p:nvPicPr>
          <p:cNvPr id="23558" name="Picture 6" descr="&amp;Dcy;&amp;icy;&amp;n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75" y="1340768"/>
            <a:ext cx="2690697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07904" y="1052736"/>
            <a:ext cx="46085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Arial"/>
              </a:rPr>
              <a:t>Одна из двух повестей писательницы Валентины Осеевой «Васек Трубачев и его товарищи» рекомендовалась учителями для внеклассного чтения. Другая – «</a:t>
            </a:r>
            <a:r>
              <a:rPr lang="ru-RU" dirty="0" err="1" smtClean="0">
                <a:effectLst/>
                <a:latin typeface="Arial"/>
              </a:rPr>
              <a:t>Динка</a:t>
            </a:r>
            <a:r>
              <a:rPr lang="ru-RU" dirty="0" smtClean="0">
                <a:effectLst/>
                <a:latin typeface="Arial"/>
              </a:rPr>
              <a:t>» - зачитывалась буквально до дыр.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29481"/>
      </p:ext>
    </p:extLst>
  </p:cSld>
  <p:clrMapOvr>
    <a:masterClrMapping/>
  </p:clrMapOvr>
  <p:transition spd="med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06CE383F-878C-4F6B-B62C-EE22F617EA8C}" type="datetime1">
              <a:rPr lang="ru-RU" altLang="ru-RU"/>
              <a:pPr/>
              <a:t>29.09.2015</a:t>
            </a:fld>
            <a:endParaRPr lang="ru-RU" altLang="ru-RU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19400" y="838200"/>
            <a:ext cx="6324600" cy="6858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 </a:t>
            </a:r>
            <a:endParaRPr lang="ru-RU" alt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836712"/>
            <a:ext cx="482453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Известный советский писатель Анатолий Алексин («В стране вечных каникул», «Мой брат играет на кларнете» и многое другое), ученик Валентины Осеевой, ныне – гражданин Израиля, вспоминает о ней так:</a:t>
            </a:r>
          </a:p>
          <a:p>
            <a:r>
              <a:rPr lang="ru-RU" sz="2000" dirty="0" smtClean="0"/>
              <a:t> </a:t>
            </a:r>
          </a:p>
          <a:p>
            <a:endParaRPr lang="ru-RU" sz="2000" dirty="0" smtClean="0"/>
          </a:p>
          <a:p>
            <a:r>
              <a:rPr lang="ru-RU" sz="2000" dirty="0" smtClean="0"/>
              <a:t>- Ну конечно, я прекрасно ее помню. Я приходил к Вале, когда она жила на улице Горького. Мы с ней сидели на кухне, пили чай, и вот она надевала очки и своим хрипловатым голосом читала мне главы из «</a:t>
            </a:r>
            <a:r>
              <a:rPr lang="ru-RU" sz="2000" dirty="0" err="1" smtClean="0"/>
              <a:t>Динки</a:t>
            </a:r>
            <a:r>
              <a:rPr lang="ru-RU" sz="2000" dirty="0" smtClean="0"/>
              <a:t>», – «Валя! – говорил я тогда, - это будет еще один герой, которого будут знать все дети страны». И я оказался прав.</a:t>
            </a:r>
            <a:endParaRPr lang="ru-RU" sz="2000" dirty="0"/>
          </a:p>
        </p:txBody>
      </p:sp>
      <p:pic>
        <p:nvPicPr>
          <p:cNvPr id="16390" name="Picture 6" descr="&amp;Dcy;&amp;icy;&amp;ncy;&amp;kcy;&amp;acy;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66417" y="1844824"/>
            <a:ext cx="3048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535072"/>
      </p:ext>
    </p:ext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496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Творчество Валентины Осеевой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Творчество Валентины Осеевой</dc:title>
  <dc:creator>Владимир</dc:creator>
  <cp:lastModifiedBy>Владимир</cp:lastModifiedBy>
  <cp:revision>1</cp:revision>
  <dcterms:created xsi:type="dcterms:W3CDTF">2015-09-29T16:54:24Z</dcterms:created>
  <dcterms:modified xsi:type="dcterms:W3CDTF">2015-09-29T16:58:50Z</dcterms:modified>
</cp:coreProperties>
</file>