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194D9-038F-4158-B721-60E13E9EB678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5F2FB99-5BE4-4A48-BFCD-44E242BB2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194D9-038F-4158-B721-60E13E9EB678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FB99-5BE4-4A48-BFCD-44E242BB2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194D9-038F-4158-B721-60E13E9EB678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FB99-5BE4-4A48-BFCD-44E242BB2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194D9-038F-4158-B721-60E13E9EB678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5F2FB99-5BE4-4A48-BFCD-44E242BB2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194D9-038F-4158-B721-60E13E9EB678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FB99-5BE4-4A48-BFCD-44E242BB25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194D9-038F-4158-B721-60E13E9EB678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FB99-5BE4-4A48-BFCD-44E242BB2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194D9-038F-4158-B721-60E13E9EB678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5F2FB99-5BE4-4A48-BFCD-44E242BB25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194D9-038F-4158-B721-60E13E9EB678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FB99-5BE4-4A48-BFCD-44E242BB2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194D9-038F-4158-B721-60E13E9EB678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FB99-5BE4-4A48-BFCD-44E242BB2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194D9-038F-4158-B721-60E13E9EB678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FB99-5BE4-4A48-BFCD-44E242BB2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194D9-038F-4158-B721-60E13E9EB678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FB99-5BE4-4A48-BFCD-44E242BB25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80194D9-038F-4158-B721-60E13E9EB678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5F2FB99-5BE4-4A48-BFCD-44E242BB25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656183"/>
          </a:xfrm>
        </p:spPr>
        <p:txBody>
          <a:bodyPr>
            <a:normAutofit fontScale="90000"/>
          </a:bodyPr>
          <a:lstStyle/>
          <a:p>
            <a:r>
              <a:rPr lang="ru-RU" dirty="0"/>
              <a:t>Паустовский Константин Георгиевич</a:t>
            </a:r>
            <a:br>
              <a:rPr lang="ru-RU" dirty="0"/>
            </a:br>
            <a:r>
              <a:rPr lang="ru-RU" dirty="0"/>
              <a:t>(1892—1968)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661248"/>
            <a:ext cx="6400800" cy="1008112"/>
          </a:xfrm>
        </p:spPr>
        <p:txBody>
          <a:bodyPr>
            <a:normAutofit/>
          </a:bodyPr>
          <a:lstStyle/>
          <a:p>
            <a:pPr algn="l"/>
            <a:endParaRPr lang="ru-RU" sz="1800" dirty="0"/>
          </a:p>
        </p:txBody>
      </p:sp>
      <p:pic>
        <p:nvPicPr>
          <p:cNvPr id="4" name="Рисунок 3" descr="paustovskiy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1600" y="1988840"/>
            <a:ext cx="3946385" cy="3246487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age007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980728"/>
            <a:ext cx="3456384" cy="4968552"/>
          </a:xfrm>
          <a:prstGeom prst="rect">
            <a:avLst/>
          </a:prstGeom>
        </p:spPr>
      </p:pic>
      <p:pic>
        <p:nvPicPr>
          <p:cNvPr id="5" name="Рисунок 4" descr="37875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76056" y="1052736"/>
            <a:ext cx="2808312" cy="5256584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Познакомьтесь с его произведениями</a:t>
            </a:r>
            <a:endParaRPr lang="ru-RU" sz="2800" dirty="0"/>
          </a:p>
        </p:txBody>
      </p:sp>
      <p:pic>
        <p:nvPicPr>
          <p:cNvPr id="4" name="Содержимое 3" descr="436908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3473624"/>
            <a:ext cx="1944216" cy="3384376"/>
          </a:xfrm>
          <a:prstGeom prst="rect">
            <a:avLst/>
          </a:prstGeom>
        </p:spPr>
      </p:pic>
      <p:pic>
        <p:nvPicPr>
          <p:cNvPr id="5" name="Рисунок 4" descr="938991058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5896" y="1124744"/>
            <a:ext cx="1656184" cy="2664296"/>
          </a:xfrm>
          <a:prstGeom prst="rect">
            <a:avLst/>
          </a:prstGeom>
        </p:spPr>
      </p:pic>
      <p:pic>
        <p:nvPicPr>
          <p:cNvPr id="6" name="Рисунок 5" descr="img_104192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52320" y="980728"/>
            <a:ext cx="1512168" cy="2664296"/>
          </a:xfrm>
          <a:prstGeom prst="rect">
            <a:avLst/>
          </a:prstGeom>
        </p:spPr>
      </p:pic>
      <p:pic>
        <p:nvPicPr>
          <p:cNvPr id="7" name="Рисунок 6" descr="s640x480.jpe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876256" y="3861048"/>
            <a:ext cx="1656184" cy="2736304"/>
          </a:xfrm>
          <a:prstGeom prst="rect">
            <a:avLst/>
          </a:prstGeom>
        </p:spPr>
      </p:pic>
      <p:pic>
        <p:nvPicPr>
          <p:cNvPr id="8" name="Рисунок 7" descr="bd104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779912" y="4005064"/>
            <a:ext cx="1699872" cy="2603376"/>
          </a:xfrm>
          <a:prstGeom prst="rect">
            <a:avLst/>
          </a:prstGeom>
        </p:spPr>
      </p:pic>
      <p:pic>
        <p:nvPicPr>
          <p:cNvPr id="9" name="Рисунок 8" descr="1000968256.jp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95536" y="1052736"/>
            <a:ext cx="1656184" cy="2736304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Русский писатель. Родился в Москве. Кроме него, в семье было ещё трое детей два брата и сестра. Отец писателя был железнодорожным служащим, и семья часто переезжала с места на место: после Москвы они жили в Пскове, Вильно, Киеве. В 1911, в последнем классе гимназии, Костя Паустовский написал свой первый рассказ, и он был напечатан в киевском литературном журнале «Огни».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Константин Георгиевич переменил много профессий: он был вожатым и кондуктором московского трамвая, рабочим на металлургических заводах в Донбассе и Таганроге, рыбаком,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pic>
        <p:nvPicPr>
          <p:cNvPr id="6" name="Рисунок 5" descr="83752b8c8fa967b57a08faa90526d26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8208912" cy="439248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санитаром в армии во время Первой мировой войны, служащим, преподавателем русской литературы, журналистом. 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Содержимое 3" descr="n240604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2348880"/>
            <a:ext cx="5688632" cy="367240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Autofit/>
          </a:bodyPr>
          <a:lstStyle/>
          <a:p>
            <a:r>
              <a:rPr lang="ru-RU" sz="2400" dirty="0"/>
              <a:t>В гражданскую войну Паустовский воевал в Красной Армии. Во время Великой Отечественной войны был военным корреспондентом на Южном фронте.</a:t>
            </a:r>
          </a:p>
        </p:txBody>
      </p:sp>
      <p:pic>
        <p:nvPicPr>
          <p:cNvPr id="4" name="Содержимое 3" descr="007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1556792"/>
            <a:ext cx="8784975" cy="518457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683768"/>
          </a:xfrm>
        </p:spPr>
        <p:txBody>
          <a:bodyPr>
            <a:normAutofit/>
          </a:bodyPr>
          <a:lstStyle/>
          <a:p>
            <a:r>
              <a:rPr lang="ru-RU" sz="2000" dirty="0"/>
              <a:t>За свою большую писательскую жизнь он побывал во многих уголках нашей страны. «Почти каждая моя книга — это поездка. Или, вернее, каждая поездка – это книга», — говорил Паустовский. Он изъездил Кавказ и Украину, Волгу, Каму, Дон, Днепр, Оку и Десну, был в Средней Азии, на Алтае, в Сибири, </a:t>
            </a:r>
            <a:r>
              <a:rPr lang="ru-RU" sz="2000" dirty="0" err="1"/>
              <a:t>Прионежье</a:t>
            </a:r>
            <a:r>
              <a:rPr lang="ru-RU" sz="2000" dirty="0"/>
              <a:t>, на Балтике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1400" dirty="0" smtClean="0"/>
              <a:t>Дом в </a:t>
            </a:r>
            <a:r>
              <a:rPr lang="ru-RU" sz="1600" dirty="0" smtClean="0"/>
              <a:t>Одессе                                                                   Дом-музей Паустовского в Тарусе"</a:t>
            </a:r>
            <a:endParaRPr lang="ru-RU" sz="1600" dirty="0"/>
          </a:p>
        </p:txBody>
      </p:sp>
      <p:pic>
        <p:nvPicPr>
          <p:cNvPr id="4" name="Содержимое 3" descr="photo_0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068960"/>
            <a:ext cx="2160240" cy="1800200"/>
          </a:xfrm>
          <a:prstGeom prst="rect">
            <a:avLst/>
          </a:prstGeom>
        </p:spPr>
      </p:pic>
      <p:pic>
        <p:nvPicPr>
          <p:cNvPr id="5" name="Рисунок 4" descr="музей паустовского 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3848" y="3212976"/>
            <a:ext cx="2088232" cy="1728192"/>
          </a:xfrm>
          <a:prstGeom prst="rect">
            <a:avLst/>
          </a:prstGeom>
        </p:spPr>
      </p:pic>
      <p:pic>
        <p:nvPicPr>
          <p:cNvPr id="6" name="Рисунок 5" descr="дом-музей пауст в Тарусе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868144" y="3212976"/>
            <a:ext cx="2088232" cy="18002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86000" y="4941169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Москва  В бывшем доме </a:t>
            </a:r>
          </a:p>
          <a:p>
            <a:r>
              <a:rPr lang="ru-RU" dirty="0" smtClean="0"/>
              <a:t>лесника имения Голицыных – </a:t>
            </a:r>
          </a:p>
          <a:p>
            <a:r>
              <a:rPr lang="ru-RU" dirty="0" smtClean="0"/>
              <a:t>литературный музей К.Г. Паустовского.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Но особенно горячо полюбил он Мещеру — сказочно красивый край между Владимиром и Рязанью, — куда приехал впервые в 1930.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Содержимое 3" descr="любимая паустовским мищера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01800" y="1607344"/>
            <a:ext cx="5892800" cy="44196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Autofit/>
          </a:bodyPr>
          <a:lstStyle/>
          <a:p>
            <a:pPr algn="l"/>
            <a:r>
              <a:rPr lang="ru-RU" sz="2400" dirty="0"/>
              <a:t>Перу Паустовского принадлежат цикл рассказов для детей и несколько сказок. Они учат любить родную природу, быть наблюдательным, видеть в обычном необычное и уметь фантазировать, быть добрым, честным, способным признать и самому исправить свою вину. Эти важные человеческие качества так необходимы в жизни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1400" dirty="0" smtClean="0"/>
              <a:t>На этом снимке Паустовский с котом </a:t>
            </a:r>
            <a:r>
              <a:rPr lang="ru-RU" sz="1400" dirty="0" err="1" smtClean="0"/>
              <a:t>Барсиком</a:t>
            </a:r>
            <a:r>
              <a:rPr lang="ru-RU" sz="1400" dirty="0" smtClean="0"/>
              <a:t>.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4" name="Содержимое 3" descr="mpkg0018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3501008"/>
            <a:ext cx="3113625" cy="2553147"/>
          </a:xfrm>
          <a:prstGeom prst="rect">
            <a:avLst/>
          </a:prstGeom>
        </p:spPr>
      </p:pic>
      <p:pic>
        <p:nvPicPr>
          <p:cNvPr id="5" name="Рисунок 4" descr="cb_129089big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92080" y="3356992"/>
            <a:ext cx="1952625" cy="283618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Он писал то, что видел, о тех за кем наблюдал, и конечно же о тех кого искренне любил.</a:t>
            </a:r>
            <a:endParaRPr lang="ru-RU" sz="1400" dirty="0"/>
          </a:p>
        </p:txBody>
      </p:sp>
      <p:pic>
        <p:nvPicPr>
          <p:cNvPr id="4" name="Содержимое 3" descr="mpkg00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556792"/>
            <a:ext cx="3243094" cy="4525963"/>
          </a:xfrm>
        </p:spPr>
      </p:pic>
      <p:pic>
        <p:nvPicPr>
          <p:cNvPr id="5" name="Рисунок 4" descr="28652_untitled1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0" y="1556792"/>
            <a:ext cx="3456384" cy="460851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48</TotalTime>
  <Words>322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Паустовский Константин Георгиевич (1892—1968)</vt:lpstr>
      <vt:lpstr>Слайд 2</vt:lpstr>
      <vt:lpstr>Константин Георгиевич переменил много профессий: он был вожатым и кондуктором московского трамвая, рабочим на металлургических заводах в Донбассе и Таганроге, рыбаком,</vt:lpstr>
      <vt:lpstr>санитаром в армии во время Первой мировой войны, служащим, преподавателем русской литературы, журналистом.  </vt:lpstr>
      <vt:lpstr>В гражданскую войну Паустовский воевал в Красной Армии. Во время Великой Отечественной войны был военным корреспондентом на Южном фронте.</vt:lpstr>
      <vt:lpstr>За свою большую писательскую жизнь он побывал во многих уголках нашей страны. «Почти каждая моя книга — это поездка. Или, вернее, каждая поездка – это книга», — говорил Паустовский. Он изъездил Кавказ и Украину, Волгу, Каму, Дон, Днепр, Оку и Десну, был в Средней Азии, на Алтае, в Сибири, Прионежье, на Балтике.  Дом в Одессе                                                                   Дом-музей Паустовского в Тарусе"</vt:lpstr>
      <vt:lpstr>Но особенно горячо полюбил он Мещеру — сказочно красивый край между Владимиром и Рязанью, — куда приехал впервые в 1930.   </vt:lpstr>
      <vt:lpstr>Перу Паустовского принадлежат цикл рассказов для детей и несколько сказок. Они учат любить родную природу, быть наблюдательным, видеть в обычном необычное и уметь фантазировать, быть добрым, честным, способным признать и самому исправить свою вину. Эти важные человеческие качества так необходимы в жизни. На этом снимке Паустовский с котом Барсиком. </vt:lpstr>
      <vt:lpstr>Он писал то, что видел, о тех за кем наблюдал, и конечно же о тех кого искренне любил.</vt:lpstr>
      <vt:lpstr>Слайд 10</vt:lpstr>
      <vt:lpstr>Познакомьтесь с его произведениями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Паустовский Константин Георгиевич (1892—1968)</dc:title>
  <dc:creator>Hobit</dc:creator>
  <cp:lastModifiedBy>viktor</cp:lastModifiedBy>
  <cp:revision>7</cp:revision>
  <dcterms:created xsi:type="dcterms:W3CDTF">2012-01-19T16:18:13Z</dcterms:created>
  <dcterms:modified xsi:type="dcterms:W3CDTF">2018-11-23T19:57:15Z</dcterms:modified>
</cp:coreProperties>
</file>