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  <p:sldId id="268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54A68A-A3B6-4403-BBB5-06DFC601EE1C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7DAE16-DE4B-47C0-B380-1C772C799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71480"/>
            <a:ext cx="8458200" cy="1222375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Солнце и другие звезды</a:t>
            </a:r>
            <a:endParaRPr lang="ru-RU" sz="4800" b="1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5429264"/>
            <a:ext cx="3286116" cy="1428736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ученица</a:t>
            </a:r>
          </a:p>
          <a:p>
            <a:r>
              <a:rPr lang="ru-RU" dirty="0" smtClean="0"/>
              <a:t>МБОУ «Лицей № 165»</a:t>
            </a:r>
          </a:p>
          <a:p>
            <a:r>
              <a:rPr lang="ru-RU" dirty="0" smtClean="0"/>
              <a:t>Колесова Наталья</a:t>
            </a:r>
          </a:p>
          <a:p>
            <a:endParaRPr lang="ru-RU" dirty="0"/>
          </a:p>
        </p:txBody>
      </p:sp>
      <p:pic>
        <p:nvPicPr>
          <p:cNvPr id="17410" name="Picture 2" descr="File:The su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45998">
            <a:off x="741720" y="2454220"/>
            <a:ext cx="4074320" cy="3055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2" name="Picture 4" descr="http://img1.liveinternet.ru/images/attach/c/3/76/945/76945547_3a0fa578c455_1024x76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643050"/>
            <a:ext cx="3044097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сведения о Солнце</a:t>
            </a:r>
            <a:endParaRPr lang="ru-RU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686800" cy="4525963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Солнце</a:t>
            </a:r>
            <a:r>
              <a:rPr lang="ru-RU" sz="1800" dirty="0" smtClean="0"/>
              <a:t>  — единственная звезда Солнечной системы, дневное светило. Вокруг Солнца обращаются другие объекты этой системы: планеты и их спутники, карликовые планеты и их спутники, астероиды, метеориты, кометы и космическая пыль. </a:t>
            </a:r>
          </a:p>
          <a:p>
            <a:r>
              <a:rPr lang="ru-RU" sz="1800" dirty="0" smtClean="0"/>
              <a:t>Солнечное излучение поддерживает жизнь на Земле (свет необходим для начальных стадий фотосинтеза), определяет климат.</a:t>
            </a:r>
          </a:p>
          <a:p>
            <a:r>
              <a:rPr lang="ru-RU" sz="1800" dirty="0" smtClean="0"/>
              <a:t>Полагают, что планеты и Солнце возникли 4–5 млрд. лет назад из гигантской газопылевой туманности. При этом Солнце вобрало в себя наибольшую часть массы.</a:t>
            </a:r>
          </a:p>
          <a:p>
            <a:r>
              <a:rPr lang="ru-RU" sz="1800" dirty="0" smtClean="0"/>
              <a:t>Свет от Солнца доходит до Земли всего лишь за 8 минут. </a:t>
            </a:r>
          </a:p>
        </p:txBody>
      </p:sp>
      <p:pic>
        <p:nvPicPr>
          <p:cNvPr id="2050" name="Picture 2" descr="http://tainy.net/wp-content/uploads/2011/11/eitprom_soho_big-600x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65400">
            <a:off x="6142966" y="3856966"/>
            <a:ext cx="2857520" cy="2857520"/>
          </a:xfrm>
          <a:prstGeom prst="roundRect">
            <a:avLst>
              <a:gd name="adj" fmla="val 1857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http://static.diary.ru/userdir/9/2/9/9/929958/74314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929066"/>
            <a:ext cx="2867357" cy="2791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0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Строение Солнца</a:t>
            </a:r>
            <a:endParaRPr lang="ru-RU" sz="40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http://yuzle.com/thumbnail.php?file=282007fotoa_537051493.jpg&amp;size=article_medium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42844" y="1000108"/>
            <a:ext cx="412104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500562" y="714356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14810" y="857232"/>
            <a:ext cx="47149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Центральная область внутреннего строения Солнца - это его </a:t>
            </a:r>
            <a:r>
              <a:rPr lang="ru-RU" b="1" i="1" u="sng" dirty="0" smtClean="0"/>
              <a:t>ядро</a:t>
            </a:r>
            <a:r>
              <a:rPr lang="ru-RU" dirty="0" smtClean="0"/>
              <a:t>, где происходит ядерная реакция превращения водорода в гелий. В ходе этих реакций высвобождается энергия, которая в итоге высвечивается с поверхности Солнца в видимой области спектра. </a:t>
            </a:r>
          </a:p>
          <a:p>
            <a:r>
              <a:rPr lang="ru-RU" dirty="0" smtClean="0"/>
              <a:t>   Над ядром, на расстояниях примерно от 0,2—0,25 до 0,7 радиуса Солнца от его центра, находится </a:t>
            </a:r>
            <a:r>
              <a:rPr lang="ru-RU" b="1" i="1" u="sng" dirty="0" smtClean="0"/>
              <a:t>зона лучистого переноса</a:t>
            </a:r>
            <a:r>
              <a:rPr lang="ru-RU" dirty="0" smtClean="0"/>
              <a:t>. В этой зоне перенос энергии происходит главным образом с помощью излучения и поглощения фотонов. 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i="1" u="sng" dirty="0" smtClean="0"/>
              <a:t>Конвективная зона - </a:t>
            </a:r>
            <a:r>
              <a:rPr lang="ru-RU" dirty="0" smtClean="0"/>
              <a:t>в которой из-за быстрого охлаждения самых верхних слоев энергия переносится самим веществом. Это напоминает процесс кипения жидкости, подогреваемой снизу</a:t>
            </a:r>
            <a:r>
              <a:rPr lang="ru-RU" sz="1600" dirty="0" smtClean="0"/>
              <a:t>. </a:t>
            </a:r>
            <a:endParaRPr lang="ru-RU" sz="1600" dirty="0"/>
          </a:p>
        </p:txBody>
      </p:sp>
      <p:pic>
        <p:nvPicPr>
          <p:cNvPr id="1028" name="Picture 4" descr="http://www.tesis.lebedev.ru/files/Image/pp-chain_step3_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5715016"/>
            <a:ext cx="2286000" cy="838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214282" y="4286256"/>
            <a:ext cx="39290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Внешние, наблюдаемые слои Солнца называются его атмосферой. Их излучение, хотя и частично, непосредственно достигает наблюдателя. Солнечная атмосфера, в свою очередь, также состоит из слоев.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0"/>
            <a:ext cx="6786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Температура, размеры и вращение Солнца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000108"/>
            <a:ext cx="87154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Наблюдаемые слои Солнца вращаются вокруг некоторой оси, немного отклоняющейся от нормали к плоскости эклиптики. Вращение происходит не как у твердого тела: его период относительно земного наблюдателя (т.е. синодический) изменяется от 27 </a:t>
            </a:r>
            <a:r>
              <a:rPr lang="ru-RU" sz="1600" dirty="0" err="1" smtClean="0"/>
              <a:t>сут</a:t>
            </a:r>
            <a:r>
              <a:rPr lang="ru-RU" sz="1600" dirty="0" smtClean="0"/>
              <a:t>. на экваторе до 32 </a:t>
            </a:r>
            <a:r>
              <a:rPr lang="ru-RU" sz="1600" dirty="0" err="1" smtClean="0"/>
              <a:t>сут</a:t>
            </a:r>
            <a:r>
              <a:rPr lang="ru-RU" sz="1600" dirty="0" smtClean="0"/>
              <a:t>. у полюсов. Поэтому скорость вращения наружных слоев Солнца зависит от углового расстояния от экватора . На экваторе линейная скорость вращения составляет около 2 км/с. Такой характер вращения Солнца сохраняется вглубь на протяжении около 200 000 км. </a:t>
            </a:r>
          </a:p>
          <a:p>
            <a:r>
              <a:rPr lang="ru-RU" sz="1600" i="1" u="sng" dirty="0" smtClean="0"/>
              <a:t>Солнце удалено от Земли </a:t>
            </a:r>
            <a:r>
              <a:rPr lang="ru-RU" sz="1600" dirty="0" smtClean="0"/>
              <a:t>в среднем на расстояние 149 597 870 км. </a:t>
            </a:r>
          </a:p>
          <a:p>
            <a:r>
              <a:rPr lang="ru-RU" sz="1600" i="1" u="sng" dirty="0" smtClean="0"/>
              <a:t>Масса Солнца</a:t>
            </a:r>
            <a:r>
              <a:rPr lang="ru-RU" sz="1600" dirty="0" smtClean="0"/>
              <a:t> составляет 2·10</a:t>
            </a:r>
            <a:r>
              <a:rPr lang="ru-RU" sz="1600" baseline="30000" dirty="0" smtClean="0"/>
              <a:t>27</a:t>
            </a:r>
            <a:r>
              <a:rPr lang="ru-RU" sz="1600" dirty="0" smtClean="0"/>
              <a:t> тонн, что в 333 тысячи раз больше массы Земли и в 743 раза превышает массу всех планет, вместе взятых. </a:t>
            </a:r>
          </a:p>
          <a:p>
            <a:r>
              <a:rPr lang="ru-RU" sz="1600" dirty="0" smtClean="0"/>
              <a:t>По земным меркам </a:t>
            </a:r>
            <a:r>
              <a:rPr lang="ru-RU" sz="1600" i="1" u="sng" dirty="0" smtClean="0"/>
              <a:t>светимость Солнца </a:t>
            </a:r>
            <a:r>
              <a:rPr lang="ru-RU" sz="1600" dirty="0" smtClean="0"/>
              <a:t>колоссальна и достигает 3,85·10</a:t>
            </a:r>
            <a:r>
              <a:rPr lang="ru-RU" sz="1600" baseline="30000" dirty="0" smtClean="0"/>
              <a:t>23</a:t>
            </a:r>
            <a:r>
              <a:rPr lang="ru-RU" sz="1600" dirty="0" smtClean="0"/>
              <a:t> кВт. </a:t>
            </a:r>
          </a:p>
          <a:p>
            <a:r>
              <a:rPr lang="ru-RU" sz="1600" b="1" i="1" u="sng" dirty="0" smtClean="0"/>
              <a:t>Средний диаметр </a:t>
            </a:r>
            <a:r>
              <a:rPr lang="ru-RU" sz="1600" dirty="0" smtClean="0"/>
              <a:t>1,392·10</a:t>
            </a:r>
            <a:r>
              <a:rPr lang="ru-RU" sz="1600" baseline="30000" dirty="0" smtClean="0"/>
              <a:t>9</a:t>
            </a:r>
            <a:r>
              <a:rPr lang="ru-RU" sz="1600" dirty="0" smtClean="0"/>
              <a:t> м ,</a:t>
            </a:r>
            <a:r>
              <a:rPr lang="ru-RU" sz="1600" b="1" i="1" u="sng" dirty="0" smtClean="0"/>
              <a:t>Средняя плотность </a:t>
            </a:r>
            <a:r>
              <a:rPr lang="ru-RU" sz="1600" dirty="0" smtClean="0"/>
              <a:t>1409 кг/м³ , </a:t>
            </a:r>
            <a:r>
              <a:rPr lang="ru-RU" sz="1600" b="1" i="1" u="sng" dirty="0" smtClean="0"/>
              <a:t>Наклон оси </a:t>
            </a:r>
            <a:r>
              <a:rPr lang="ru-RU" sz="1600" dirty="0" smtClean="0"/>
              <a:t>7,25°</a:t>
            </a:r>
          </a:p>
          <a:p>
            <a:r>
              <a:rPr lang="ru-RU" sz="1600" dirty="0" smtClean="0"/>
              <a:t>Поверхность Солнца нагрета почти до 6000°С. В ее глубинах температура достигает 16000000°С</a:t>
            </a:r>
          </a:p>
          <a:p>
            <a:endParaRPr lang="ru-RU" sz="1600" dirty="0"/>
          </a:p>
        </p:txBody>
      </p:sp>
      <p:pic>
        <p:nvPicPr>
          <p:cNvPr id="21508" name="Picture 4" descr="http://stat17.privet.ru/lr/09197eebf112dcc8a13d64780b9e471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14818"/>
            <a:ext cx="4429156" cy="2467599"/>
          </a:xfrm>
          <a:prstGeom prst="rect">
            <a:avLst/>
          </a:prstGeom>
          <a:noFill/>
        </p:spPr>
      </p:pic>
      <p:pic>
        <p:nvPicPr>
          <p:cNvPr id="21510" name="Picture 6" descr="File:Sun Earth Comparis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357694"/>
            <a:ext cx="4188924" cy="228601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929454" y="5903893"/>
            <a:ext cx="2214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Земля и Солнце (фотомонтаж с сохранением соотношения размеров)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41248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101600">
                    <a:srgbClr val="00B0F0">
                      <a:alpha val="60000"/>
                    </a:srgbClr>
                  </a:glow>
                  <a:reflection blurRad="12700" stA="48000" endA="300" endPos="55000" dir="5400000" sy="-90000" algn="bl" rotWithShape="0"/>
                </a:effectLst>
              </a:rPr>
              <a:t>Солнце рядовая звезда</a:t>
            </a:r>
            <a:endParaRPr lang="ru-RU" dirty="0">
              <a:effectLst>
                <a:glow rad="101600">
                  <a:srgbClr val="00B0F0">
                    <a:alpha val="60000"/>
                  </a:srgbClr>
                </a:glo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142984"/>
            <a:ext cx="83582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Чем крупнее звезда, тем больше ее истинная яркость. Имеется в виду яркость, с которой звезда сияет в пространстве, а не та яркость, которую мы оцениваем с Земли. Гигантские и </a:t>
            </a:r>
            <a:r>
              <a:rPr lang="ru-RU" dirty="0" err="1" smtClean="0"/>
              <a:t>сверхгигантские</a:t>
            </a:r>
            <a:r>
              <a:rPr lang="ru-RU" dirty="0" smtClean="0"/>
              <a:t> звезды излучают больше света, чем Солнце, потому что площадь их светящейся поверхности превосходит площадь светящейся поверхности Солнца. Звезды, которые уступают Солнцу своими размерами, излучают меньше света. Таких звезд много в нашей Галактике. Вселенная населена большей частью красными карликовыми звездами.</a:t>
            </a:r>
          </a:p>
          <a:p>
            <a:r>
              <a:rPr lang="ru-RU" dirty="0" smtClean="0"/>
              <a:t>Но они настолько тусклые, что лишь некоторые из них видны невооруженным глазом.</a:t>
            </a:r>
          </a:p>
          <a:p>
            <a:endParaRPr lang="ru-RU" dirty="0"/>
          </a:p>
        </p:txBody>
      </p:sp>
      <p:pic>
        <p:nvPicPr>
          <p:cNvPr id="26626" name="Picture 2" descr="http://www.satcore.info/images/news/zvez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929066"/>
            <a:ext cx="5238750" cy="26193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41248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cap="none" dirty="0" smtClean="0">
                <a:ln/>
                <a:solidFill>
                  <a:schemeClr val="accent3"/>
                </a:solidFill>
                <a:effectLst/>
              </a:rPr>
              <a:t>Ранние представления о Солнце</a:t>
            </a:r>
            <a:endParaRPr lang="ru-RU" b="1" cap="none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142984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Древний Египет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571612"/>
            <a:ext cx="3429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Для египтян Солнце было богом Ра, с телом человека и головой сокола, увенчанной солнечным диском . Фараоны считались сыновьями Ра,</a:t>
            </a:r>
            <a:endParaRPr lang="ru-RU" i="1" dirty="0"/>
          </a:p>
        </p:txBody>
      </p:sp>
      <p:pic>
        <p:nvPicPr>
          <p:cNvPr id="27650" name="Picture 2" descr="http://full-house.ru/upload_files/img_251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214686"/>
            <a:ext cx="2143140" cy="339075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1285860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Древняя Греция</a:t>
            </a:r>
          </a:p>
          <a:p>
            <a:endParaRPr lang="ru-RU" dirty="0"/>
          </a:p>
          <a:p>
            <a:r>
              <a:rPr lang="ru-RU" i="1" dirty="0" smtClean="0"/>
              <a:t>В греческой мифологии Солнцем был бог Гелиос, который разъезжал по небу на огненной колеснице</a:t>
            </a:r>
          </a:p>
        </p:txBody>
      </p:sp>
      <p:pic>
        <p:nvPicPr>
          <p:cNvPr id="27652" name="Picture 4" descr="http://s40.radikal.ru/i090/1112/05/d1f9c3aa85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571876"/>
            <a:ext cx="5238750" cy="287655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71480"/>
            <a:ext cx="621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/>
              <a:t>Анаксаго</a:t>
            </a:r>
            <a:r>
              <a:rPr lang="ru-RU" b="1" i="1" dirty="0" smtClean="0"/>
              <a:t> Афинский  </a:t>
            </a:r>
            <a:r>
              <a:rPr lang="ru-RU" i="1" dirty="0" smtClean="0"/>
              <a:t>считал, что Солнце – раскаленный железный шар, величиной не более полуострова </a:t>
            </a:r>
            <a:r>
              <a:rPr lang="ru-RU" i="1" dirty="0" err="1" smtClean="0"/>
              <a:t>Пелопонес</a:t>
            </a:r>
            <a:r>
              <a:rPr lang="ru-RU" i="1" dirty="0" smtClean="0"/>
              <a:t>, удаленный от Земли на 30 тыс.км</a:t>
            </a:r>
            <a:endParaRPr lang="ru-RU" i="1" dirty="0"/>
          </a:p>
        </p:txBody>
      </p:sp>
      <p:pic>
        <p:nvPicPr>
          <p:cNvPr id="28674" name="Picture 2" descr="http://www.philgazeta.ru/numbers/12.2011/img/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3736" y="0"/>
            <a:ext cx="2100264" cy="2524561"/>
          </a:xfrm>
          <a:prstGeom prst="rect">
            <a:avLst/>
          </a:prstGeom>
          <a:noFill/>
        </p:spPr>
      </p:pic>
      <p:pic>
        <p:nvPicPr>
          <p:cNvPr id="28676" name="Picture 4" descr="ASTR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714488"/>
            <a:ext cx="5598746" cy="25003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4714884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По </a:t>
            </a:r>
            <a:r>
              <a:rPr lang="ru-RU" b="1" i="1" dirty="0" smtClean="0"/>
              <a:t>Аристотелю</a:t>
            </a:r>
            <a:r>
              <a:rPr lang="ru-RU" i="1" dirty="0" smtClean="0"/>
              <a:t>, Солнце – твердый шар ,а темные пятна – тени, отбрасываемые горловинами огромных отверстий</a:t>
            </a:r>
            <a:endParaRPr lang="ru-RU" i="1" dirty="0"/>
          </a:p>
        </p:txBody>
      </p:sp>
      <p:pic>
        <p:nvPicPr>
          <p:cNvPr id="28678" name="Picture 6" descr="http://player.myshared.ru/265055/data/images/img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29132"/>
            <a:ext cx="2235662" cy="242886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5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335</TotalTime>
  <Words>518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Солнце и другие звезды</vt:lpstr>
      <vt:lpstr>Основные сведения о Солнце</vt:lpstr>
      <vt:lpstr>Слайд 3</vt:lpstr>
      <vt:lpstr>Слайд 4</vt:lpstr>
      <vt:lpstr>Солнце рядовая звезда</vt:lpstr>
      <vt:lpstr>Ранние представления о Солнце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Солнце и другие звезды</dc:title>
  <dc:creator>Света</dc:creator>
  <cp:lastModifiedBy>viktor</cp:lastModifiedBy>
  <cp:revision>36</cp:revision>
  <dcterms:created xsi:type="dcterms:W3CDTF">2013-05-19T12:25:51Z</dcterms:created>
  <dcterms:modified xsi:type="dcterms:W3CDTF">2019-02-13T11:33:37Z</dcterms:modified>
</cp:coreProperties>
</file>