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1" r:id="rId4"/>
    <p:sldId id="259" r:id="rId5"/>
    <p:sldId id="258" r:id="rId6"/>
    <p:sldId id="278" r:id="rId7"/>
    <p:sldId id="260" r:id="rId8"/>
    <p:sldId id="279" r:id="rId9"/>
    <p:sldId id="280" r:id="rId10"/>
    <p:sldId id="291" r:id="rId11"/>
    <p:sldId id="292" r:id="rId12"/>
    <p:sldId id="293" r:id="rId13"/>
    <p:sldId id="261" r:id="rId14"/>
    <p:sldId id="282" r:id="rId15"/>
    <p:sldId id="283" r:id="rId16"/>
    <p:sldId id="285" r:id="rId17"/>
    <p:sldId id="286" r:id="rId18"/>
    <p:sldId id="287" r:id="rId19"/>
    <p:sldId id="288" r:id="rId20"/>
    <p:sldId id="289" r:id="rId21"/>
    <p:sldId id="273" r:id="rId22"/>
    <p:sldId id="290" r:id="rId23"/>
    <p:sldId id="274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03" autoAdjust="0"/>
    <p:restoredTop sz="94660"/>
  </p:normalViewPr>
  <p:slideViewPr>
    <p:cSldViewPr>
      <p:cViewPr>
        <p:scale>
          <a:sx n="94" d="100"/>
          <a:sy n="94" d="100"/>
        </p:scale>
        <p:origin x="-924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Relationship Id="rId9" Type="http://schemas.openxmlformats.org/officeDocument/2006/relationships/image" Target="../media/image4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1223105530_arktik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88900" cap="sq" cmpd="thickThin">
            <a:noFill/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TextBox 3"/>
          <p:cNvSpPr txBox="1"/>
          <p:nvPr/>
        </p:nvSpPr>
        <p:spPr>
          <a:xfrm>
            <a:off x="428596" y="1357298"/>
            <a:ext cx="7854843" cy="15696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ПРИРОДНЫЕ ЗОНЫ РОССИИ:</a:t>
            </a:r>
          </a:p>
          <a:p>
            <a:pPr algn="ctr"/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ТУНДРА</a:t>
            </a:r>
            <a:endParaRPr 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pic>
        <p:nvPicPr>
          <p:cNvPr id="9" name="Picture 4" descr="C:\Users\кал\Pictures\работа\окр мир\Галкина И.А. Природные зоны России\арктика\Scan10020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23080" y="4643446"/>
            <a:ext cx="2320920" cy="15904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71" descr="berries_tj_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99312" y="142852"/>
            <a:ext cx="1944688" cy="14398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4" name="Picture 2" descr="C:\Users\кал\Pictures\работа\окр мир\Галкина И.А. Природные зоны России\тундра\ПОЛЯРНЫЙ ВОЛК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4500570"/>
            <a:ext cx="2066673" cy="184626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6" name="Picture 4" descr="C:\Users\кал\Pictures\работа\окр мир\Галкина И.А. Природные зоны России\тундра\НЕЗАБУДКА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214290"/>
            <a:ext cx="1809755" cy="134571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/>
        </p:nvGrpSpPr>
        <p:grpSpPr>
          <a:xfrm>
            <a:off x="285720" y="1071546"/>
            <a:ext cx="3473446" cy="2571768"/>
            <a:chOff x="500034" y="428604"/>
            <a:chExt cx="3473446" cy="2571768"/>
          </a:xfrm>
        </p:grpSpPr>
        <p:pic>
          <p:nvPicPr>
            <p:cNvPr id="2" name="Picture 101" descr="karpalo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00034" y="428604"/>
              <a:ext cx="3473446" cy="2571768"/>
            </a:xfrm>
            <a:prstGeom prst="rect">
              <a:avLst/>
            </a:prstGeom>
            <a:ln w="88900" cap="sq" cmpd="thickThin">
              <a:solidFill>
                <a:schemeClr val="accent1">
                  <a:lumMod val="75000"/>
                </a:schemeClr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</p:spPr>
        </p:pic>
        <p:sp>
          <p:nvSpPr>
            <p:cNvPr id="6" name="TextBox 5"/>
            <p:cNvSpPr txBox="1"/>
            <p:nvPr/>
          </p:nvSpPr>
          <p:spPr>
            <a:xfrm>
              <a:off x="2786050" y="2571744"/>
              <a:ext cx="1165897" cy="40011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ru-RU" sz="20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rgbClr val="002060"/>
                  </a:solidFill>
                </a:rPr>
                <a:t>КЛЮКВА</a:t>
              </a:r>
              <a:endPara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428596" y="4071942"/>
            <a:ext cx="3438230" cy="2543250"/>
            <a:chOff x="571472" y="3429000"/>
            <a:chExt cx="3438230" cy="2543250"/>
          </a:xfrm>
        </p:grpSpPr>
        <p:pic>
          <p:nvPicPr>
            <p:cNvPr id="3" name="Picture 71" descr="berries_tj_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71472" y="3429000"/>
              <a:ext cx="3429024" cy="2538878"/>
            </a:xfrm>
            <a:prstGeom prst="rect">
              <a:avLst/>
            </a:prstGeom>
            <a:ln w="88900" cap="sq" cmpd="thickThin">
              <a:solidFill>
                <a:schemeClr val="accent1">
                  <a:lumMod val="75000"/>
                </a:schemeClr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</p:spPr>
        </p:pic>
        <p:sp>
          <p:nvSpPr>
            <p:cNvPr id="7" name="TextBox 6"/>
            <p:cNvSpPr txBox="1"/>
            <p:nvPr/>
          </p:nvSpPr>
          <p:spPr>
            <a:xfrm>
              <a:off x="2643174" y="5572140"/>
              <a:ext cx="1366528" cy="40011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ru-RU" sz="20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rgbClr val="002060"/>
                  </a:solidFill>
                </a:rPr>
                <a:t>ГОЛУБИКА</a:t>
              </a:r>
              <a:endPara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5072066" y="1071546"/>
            <a:ext cx="3565325" cy="2614688"/>
            <a:chOff x="5000628" y="428604"/>
            <a:chExt cx="3565325" cy="2614688"/>
          </a:xfrm>
        </p:grpSpPr>
        <p:pic>
          <p:nvPicPr>
            <p:cNvPr id="4" name="Picture 84" descr="lakka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000628" y="428604"/>
              <a:ext cx="3517143" cy="2571768"/>
            </a:xfrm>
            <a:prstGeom prst="rect">
              <a:avLst/>
            </a:prstGeom>
            <a:ln w="88900" cap="sq" cmpd="thickThin">
              <a:solidFill>
                <a:schemeClr val="accent1">
                  <a:lumMod val="75000"/>
                </a:schemeClr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</p:spPr>
        </p:pic>
        <p:sp>
          <p:nvSpPr>
            <p:cNvPr id="8" name="TextBox 7"/>
            <p:cNvSpPr txBox="1"/>
            <p:nvPr/>
          </p:nvSpPr>
          <p:spPr>
            <a:xfrm>
              <a:off x="7143768" y="2643182"/>
              <a:ext cx="1422185" cy="40011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ru-RU" sz="20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rgbClr val="002060"/>
                  </a:solidFill>
                </a:rPr>
                <a:t>МОРОШКА</a:t>
              </a:r>
              <a:endPara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5572132" y="4000504"/>
            <a:ext cx="2534736" cy="2543250"/>
            <a:chOff x="5572132" y="3500438"/>
            <a:chExt cx="2534736" cy="2543250"/>
          </a:xfrm>
        </p:grpSpPr>
        <p:pic>
          <p:nvPicPr>
            <p:cNvPr id="14338" name="Picture 2" descr="C:\Users\кал\Pictures\работа\окр мир\Галкина И.А. Природные зоны России\арктика\Scan10025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572132" y="3500438"/>
              <a:ext cx="2486020" cy="2530413"/>
            </a:xfrm>
            <a:prstGeom prst="rect">
              <a:avLst/>
            </a:prstGeom>
            <a:ln w="88900" cap="sq" cmpd="thickThin">
              <a:solidFill>
                <a:schemeClr val="accent1">
                  <a:lumMod val="75000"/>
                </a:schemeClr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</p:spPr>
        </p:pic>
        <p:sp>
          <p:nvSpPr>
            <p:cNvPr id="9" name="TextBox 8"/>
            <p:cNvSpPr txBox="1"/>
            <p:nvPr/>
          </p:nvSpPr>
          <p:spPr>
            <a:xfrm>
              <a:off x="6715140" y="5643578"/>
              <a:ext cx="1391728" cy="40011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ru-RU" sz="20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rgbClr val="002060"/>
                  </a:solidFill>
                </a:rPr>
                <a:t>ВЕРОНИКА</a:t>
              </a:r>
              <a:endPara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2428860" y="142852"/>
            <a:ext cx="414177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ЯГОДЫ ТУНДРЫ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7" descr="img_0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285860"/>
            <a:ext cx="2949568" cy="2214578"/>
          </a:xfrm>
          <a:prstGeom prst="rect">
            <a:avLst/>
          </a:prstGeom>
          <a:ln w="88900" cap="sq" cmpd="thickThin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6386" name="Picture 2" descr="C:\Users\кал\Pictures\работа\окр мир\Галкина И.А. Природные зоны России\тундра\ПОЛЯРНАЯ ИВ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2500306"/>
            <a:ext cx="2357454" cy="3042450"/>
          </a:xfrm>
          <a:prstGeom prst="rect">
            <a:avLst/>
          </a:prstGeom>
          <a:ln w="88900" cap="sq" cmpd="thickThin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857224" y="3714752"/>
            <a:ext cx="2551468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КАРЛИКОВАЯ БЕРЁЗА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29256" y="5929330"/>
            <a:ext cx="1944636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ПОЛЯРНАЯ ИВА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3108" y="285728"/>
            <a:ext cx="456996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ДЕРЕВЬЯ ТУНДРЫ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кал\Pictures\работа\окр мир\Галкина И.А. Природные зоны России\тундра\ПУШИЦ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2857496"/>
            <a:ext cx="2317669" cy="3000396"/>
          </a:xfrm>
          <a:prstGeom prst="rect">
            <a:avLst/>
          </a:prstGeom>
          <a:ln w="88900" cap="sq" cmpd="thickThin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7411" name="Picture 3" descr="C:\Users\кал\Pictures\работа\окр мир\Галкина И.А. Природные зоны России\тундра\НЕЗАБУД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643050"/>
            <a:ext cx="2968752" cy="3429024"/>
          </a:xfrm>
          <a:prstGeom prst="rect">
            <a:avLst/>
          </a:prstGeom>
          <a:ln w="88900" cap="sq" cmpd="thickThin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7412" name="Picture 4" descr="C:\Users\кал\Pictures\работа\окр мир\Галкина И.А. Природные зоны России\тундра\ПОЛЯРНЫЕ МАКИ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571480"/>
            <a:ext cx="2571768" cy="3999497"/>
          </a:xfrm>
          <a:prstGeom prst="rect">
            <a:avLst/>
          </a:prstGeom>
          <a:ln w="88900" cap="sq" cmpd="thickThin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571472" y="4714884"/>
            <a:ext cx="2074287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ПОЛЯРНЫЙ МАК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43306" y="5214950"/>
            <a:ext cx="1483098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НЕЗАБУДКА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15206" y="6072206"/>
            <a:ext cx="1208985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ПУШИЦА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0" y="428604"/>
            <a:ext cx="37230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ЦВЕТЫ ТУНДРЫ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0"/>
            <a:ext cx="527644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ЖИВОТНЫЕ ТУНДРЫ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29454" y="4357694"/>
            <a:ext cx="186461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СЕВЕРНЫЙ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 ОЛЕНЬ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 (КАРИБУ)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pic>
        <p:nvPicPr>
          <p:cNvPr id="6146" name="Picture 2" descr="C:\Users\кал\Pictures\работа\окр мир\Галкина И.А. Природные зоны России\тундра\Scan10016 (4) -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214686"/>
            <a:ext cx="6000792" cy="3495813"/>
          </a:xfrm>
          <a:prstGeom prst="rect">
            <a:avLst/>
          </a:prstGeom>
          <a:ln w="88900" cap="sq" cmpd="thickThin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147" name="Picture 3" descr="C:\Users\кал\Pictures\работа\окр мир\Галкина И.А. Природные зоны России\тундра\Scan100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928670"/>
            <a:ext cx="4294600" cy="2571768"/>
          </a:xfrm>
          <a:prstGeom prst="rect">
            <a:avLst/>
          </a:prstGeom>
          <a:ln w="88900" cap="sq" cmpd="thickThin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3" name="Picture 23" descr="8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857232"/>
            <a:ext cx="2857520" cy="2115732"/>
          </a:xfrm>
          <a:prstGeom prst="rect">
            <a:avLst/>
          </a:prstGeom>
          <a:ln w="88900" cap="sq" cmpd="thickThin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кал\Pictures\работа\окр мир\Галкина И.А. Природные зоны России\тундра\Scan10016 (6) -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857232"/>
            <a:ext cx="3767343" cy="4643470"/>
          </a:xfrm>
          <a:prstGeom prst="rect">
            <a:avLst/>
          </a:prstGeom>
          <a:ln w="88900" cap="sq" cmpd="thickThin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171" name="Picture 3" descr="C:\Users\кал\Pictures\работа\окр мир\Галкина И.А. Природные зоны России\тундра\Scan10018 (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3143248"/>
            <a:ext cx="4646469" cy="3214710"/>
          </a:xfrm>
          <a:prstGeom prst="rect">
            <a:avLst/>
          </a:prstGeom>
          <a:ln w="88900" cap="sq" cmpd="thickThin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TextBox 3"/>
          <p:cNvSpPr txBox="1"/>
          <p:nvPr/>
        </p:nvSpPr>
        <p:spPr>
          <a:xfrm>
            <a:off x="6072198" y="6334780"/>
            <a:ext cx="11784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ПЕСЕЦ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0" y="5643578"/>
            <a:ext cx="29581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ПОЛЯРНЫЙ ВОЛК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pic>
        <p:nvPicPr>
          <p:cNvPr id="7172" name="Picture 4" descr="C:\Users\кал\Pictures\работа\окр мир\Галкина И.А. Природные зоны России\арктика\Scan10016 (5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142852"/>
            <a:ext cx="4279862" cy="2214578"/>
          </a:xfrm>
          <a:prstGeom prst="rect">
            <a:avLst/>
          </a:prstGeom>
          <a:ln w="88900" cap="sq" cmpd="thickThin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9" name="TextBox 8"/>
          <p:cNvSpPr txBox="1"/>
          <p:nvPr/>
        </p:nvSpPr>
        <p:spPr>
          <a:xfrm>
            <a:off x="4929190" y="2428868"/>
            <a:ext cx="29261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ПОЛЯРНЫЙ ЗАЯЦ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кал\Pictures\работа\окр мир\Галкина И.А. Природные зоны России\тундра\Scan10016 (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714488"/>
            <a:ext cx="7593289" cy="2357454"/>
          </a:xfrm>
          <a:prstGeom prst="rect">
            <a:avLst/>
          </a:prstGeom>
          <a:ln w="88900" cap="sq" cmpd="thickThin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2357422" y="500042"/>
            <a:ext cx="48136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КОПЫТНЫЙ ЛЕММИНГ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5000636"/>
            <a:ext cx="774526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С НАЧАЛОМ ЗИМЫ ЛЕММИНГ ПОКИДАЕТ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СВОЮ ДЛИННУЮ НОРУ В ЗЕМЛЕЙ И ПЕРЕХОДИТ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К ЖИЗНИ ПОД СНЕГОМ.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5" descr="4_08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1000108"/>
            <a:ext cx="3624512" cy="2714644"/>
          </a:xfrm>
          <a:prstGeom prst="rect">
            <a:avLst/>
          </a:prstGeom>
          <a:ln w="88900" cap="sq" cmpd="thickThin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3000364" y="4714884"/>
            <a:ext cx="28479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ПОЛЯРНАЯ СОВА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5" name="Picture 5" descr="C:\Users\кал\Pictures\работа\окр мир\Галкина И.А. Природные зоны России\тундра\ГАГАР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3571876"/>
            <a:ext cx="4269731" cy="2571768"/>
          </a:xfrm>
          <a:prstGeom prst="rect">
            <a:avLst/>
          </a:prstGeom>
          <a:ln w="88900" cap="sq" cmpd="thickThin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243" name="Picture 3" descr="C:\Users\кал\Pictures\работа\окр мир\Галкина И.А. Природные зоны России\тундра\БЕЛОШЕ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071546"/>
            <a:ext cx="3791418" cy="3143272"/>
          </a:xfrm>
          <a:prstGeom prst="rect">
            <a:avLst/>
          </a:prstGeom>
          <a:ln w="88900" cap="sq" cmpd="thickThin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TextBox 1"/>
          <p:cNvSpPr txBox="1"/>
          <p:nvPr/>
        </p:nvSpPr>
        <p:spPr>
          <a:xfrm>
            <a:off x="1000100" y="214290"/>
            <a:ext cx="75315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ВОДОПЛАВАЮЩИЕ ПТИЦЫ ТУНДРЫ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pic>
        <p:nvPicPr>
          <p:cNvPr id="10242" name="Picture 2" descr="C:\Users\кал\Pictures\работа\окр мир\Галкина И.А. Природные зоны России\тундра\МАЛЫЙ ТУНДРОВЫЙ ЛЕБЕДЬ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1071546"/>
            <a:ext cx="3040613" cy="3143272"/>
          </a:xfrm>
          <a:prstGeom prst="rect">
            <a:avLst/>
          </a:prstGeom>
          <a:ln w="88900" cap="sq" cmpd="thickThin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1214414" y="1071546"/>
            <a:ext cx="1888530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ГУСЬ БЕЛОШЕЙ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00496" y="1071546"/>
            <a:ext cx="2297256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МАЛЫЙ ЛЕБЕДЬ </a:t>
            </a:r>
          </a:p>
          <a:p>
            <a:pPr algn="ctr"/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(ТУНДРОВЫЙ)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43438" y="4214818"/>
            <a:ext cx="1857388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БЕЛОКЛЮВАЯ </a:t>
            </a:r>
          </a:p>
          <a:p>
            <a:pPr algn="ctr"/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ГАГАРА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>
            <a:off x="3000364" y="142852"/>
            <a:ext cx="3393979" cy="2857520"/>
            <a:chOff x="3000364" y="428604"/>
            <a:chExt cx="3393979" cy="2857520"/>
          </a:xfrm>
        </p:grpSpPr>
        <p:pic>
          <p:nvPicPr>
            <p:cNvPr id="11266" name="Picture 2" descr="C:\Users\кал\Pictures\работа\окр мир\Галкина И.А. Природные зоны России\тундра\ПЕСОЧНИК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000364" y="428604"/>
              <a:ext cx="3376296" cy="2857520"/>
            </a:xfrm>
            <a:prstGeom prst="rect">
              <a:avLst/>
            </a:prstGeom>
            <a:ln w="88900" cap="sq" cmpd="thickThin">
              <a:solidFill>
                <a:schemeClr val="accent1">
                  <a:lumMod val="75000"/>
                </a:schemeClr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</p:spPr>
        </p:pic>
        <p:sp>
          <p:nvSpPr>
            <p:cNvPr id="3" name="TextBox 2"/>
            <p:cNvSpPr txBox="1"/>
            <p:nvPr/>
          </p:nvSpPr>
          <p:spPr>
            <a:xfrm>
              <a:off x="5000628" y="2571744"/>
              <a:ext cx="1393715" cy="707886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ru-RU" sz="20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rgbClr val="002060"/>
                  </a:solidFill>
                </a:rPr>
                <a:t>БЭРДОВ </a:t>
              </a:r>
            </a:p>
            <a:p>
              <a:pPr algn="ctr"/>
              <a:r>
                <a:rPr lang="ru-RU" sz="20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rgbClr val="002060"/>
                  </a:solidFill>
                </a:rPr>
                <a:t>ПЕСОЧНИК</a:t>
              </a:r>
              <a:endPara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214282" y="142852"/>
            <a:ext cx="2571768" cy="2851026"/>
            <a:chOff x="142844" y="428604"/>
            <a:chExt cx="2571768" cy="2851026"/>
          </a:xfrm>
        </p:grpSpPr>
        <p:pic>
          <p:nvPicPr>
            <p:cNvPr id="11267" name="Picture 3" descr="C:\Users\кал\Pictures\работа\окр мир\Галкина И.А. Природные зоны России\тундра\Scan10019 (2)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2844" y="428604"/>
              <a:ext cx="2571768" cy="2822963"/>
            </a:xfrm>
            <a:prstGeom prst="rect">
              <a:avLst/>
            </a:prstGeom>
            <a:ln w="88900" cap="sq" cmpd="thickThin">
              <a:solidFill>
                <a:schemeClr val="accent1">
                  <a:lumMod val="75000"/>
                </a:schemeClr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</p:spPr>
        </p:pic>
        <p:sp>
          <p:nvSpPr>
            <p:cNvPr id="5" name="TextBox 4"/>
            <p:cNvSpPr txBox="1"/>
            <p:nvPr/>
          </p:nvSpPr>
          <p:spPr>
            <a:xfrm>
              <a:off x="142844" y="2571744"/>
              <a:ext cx="1433534" cy="707886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ru-RU" sz="20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rgbClr val="002060"/>
                  </a:solidFill>
                </a:rPr>
                <a:t>КУЛИК</a:t>
              </a:r>
            </a:p>
            <a:p>
              <a:pPr algn="ctr"/>
              <a:r>
                <a:rPr lang="ru-RU" sz="20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rgbClr val="002060"/>
                  </a:solidFill>
                </a:rPr>
                <a:t> ЛОПАТЕНЬ</a:t>
              </a:r>
              <a:endPara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endParaRPr>
            </a:p>
          </p:txBody>
        </p:sp>
      </p:grpSp>
      <p:pic>
        <p:nvPicPr>
          <p:cNvPr id="11269" name="Picture 5" descr="C:\Users\кал\Pictures\работа\окр мир\Галкина И.А. Природные зоны России\тундра\КРЕЧЕТ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3286124"/>
            <a:ext cx="2571768" cy="3369216"/>
          </a:xfrm>
          <a:prstGeom prst="rect">
            <a:avLst/>
          </a:prstGeom>
          <a:ln w="88900" cap="sq" cmpd="thickThin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grpSp>
        <p:nvGrpSpPr>
          <p:cNvPr id="11" name="Группа 10"/>
          <p:cNvGrpSpPr/>
          <p:nvPr/>
        </p:nvGrpSpPr>
        <p:grpSpPr>
          <a:xfrm>
            <a:off x="6572264" y="142852"/>
            <a:ext cx="2234974" cy="2928958"/>
            <a:chOff x="6715140" y="428604"/>
            <a:chExt cx="2234974" cy="2928958"/>
          </a:xfrm>
        </p:grpSpPr>
        <p:pic>
          <p:nvPicPr>
            <p:cNvPr id="11268" name="Picture 4" descr="C:\Users\кал\Pictures\работа\окр мир\Галкина И.А. Природные зоны России\тундра\САПСАН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715140" y="428604"/>
              <a:ext cx="2230432" cy="2928958"/>
            </a:xfrm>
            <a:prstGeom prst="rect">
              <a:avLst/>
            </a:prstGeom>
            <a:ln w="88900" cap="sq" cmpd="thickThin">
              <a:solidFill>
                <a:schemeClr val="accent1">
                  <a:lumMod val="75000"/>
                </a:schemeClr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</p:spPr>
        </p:pic>
        <p:sp>
          <p:nvSpPr>
            <p:cNvPr id="8" name="TextBox 7"/>
            <p:cNvSpPr txBox="1"/>
            <p:nvPr/>
          </p:nvSpPr>
          <p:spPr>
            <a:xfrm>
              <a:off x="7858148" y="2928934"/>
              <a:ext cx="1091966" cy="40011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ru-RU" sz="20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rgbClr val="002060"/>
                  </a:solidFill>
                </a:rPr>
                <a:t>САПСАН</a:t>
              </a:r>
              <a:endPara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14282" y="3286124"/>
            <a:ext cx="983731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КРЕЧЕТ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pic>
        <p:nvPicPr>
          <p:cNvPr id="11270" name="Picture 6" descr="C:\Users\кал\Pictures\работа\окр мир\Галкина И.А. Природные зоны России\тундра\БЕЛЫЙ ЖУРАВЛЬ СТЕРХ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71802" y="3286124"/>
            <a:ext cx="1643074" cy="3423707"/>
          </a:xfrm>
          <a:prstGeom prst="rect">
            <a:avLst/>
          </a:prstGeom>
          <a:ln w="88900" cap="sq" cmpd="thickThin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4" name="TextBox 13"/>
          <p:cNvSpPr txBox="1"/>
          <p:nvPr/>
        </p:nvSpPr>
        <p:spPr>
          <a:xfrm>
            <a:off x="3071802" y="6286520"/>
            <a:ext cx="844782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СТЕРХ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43504" y="4572008"/>
            <a:ext cx="34853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ПТИЦЫ ТУНДРЫ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 descr="C:\Users\кал\Pictures\работа\окр мир\Галкина И.А. Природные зоны России\тундра\Scan10016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4071966" cy="3455815"/>
          </a:xfrm>
          <a:prstGeom prst="rect">
            <a:avLst/>
          </a:prstGeom>
          <a:ln w="88900" cap="sq" cmpd="thickThin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2290" name="Picture 2" descr="C:\Users\кал\Pictures\работа\окр мир\Галкина И.А. Природные зоны России\арктика\Scan100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3000372"/>
            <a:ext cx="3714776" cy="3515957"/>
          </a:xfrm>
          <a:prstGeom prst="rect">
            <a:avLst/>
          </a:prstGeom>
          <a:ln w="88900" cap="sq" cmpd="thickThin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TextBox 3"/>
          <p:cNvSpPr txBox="1"/>
          <p:nvPr/>
        </p:nvSpPr>
        <p:spPr>
          <a:xfrm>
            <a:off x="3143240" y="285728"/>
            <a:ext cx="1287532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ОВЦЕБЫК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43438" y="214290"/>
            <a:ext cx="421484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ОВЦЕБЫК ПИТАЕТСЯ МХОМ 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И ТРАВЯНИСТОЙ РАСТИТЕЛЬНОСТЬЮ.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ЗАНЕСЕН В КРАСНУЮ КНИГУ.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1538" y="0"/>
            <a:ext cx="705988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ПРИРОДНЫЕ ЗОНЫ РОССИИ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pic>
        <p:nvPicPr>
          <p:cNvPr id="2" name="Picture 2" descr="C:\Users\кал\Pictures\работа\окр мир\Галкина И.А. Природные зоны России\тундра\Scan100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3" y="785794"/>
            <a:ext cx="8836857" cy="5357850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кал\Pictures\картинки\Sample Pictures\СТАРИННЫЙ БЫТ РУСИ\эвен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785794"/>
            <a:ext cx="2428061" cy="278608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57224" y="714356"/>
            <a:ext cx="14173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ЭВЕНКИ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pic>
        <p:nvPicPr>
          <p:cNvPr id="13315" name="Picture 3" descr="C:\Users\кал\Pictures\картинки\Sample Pictures\СТАРИННЫЙ БЫТ РУСИ\чукч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714356"/>
            <a:ext cx="2143140" cy="280596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86248" y="642918"/>
            <a:ext cx="12241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ЧУКЧИ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6286512" y="714356"/>
            <a:ext cx="2500330" cy="2571768"/>
            <a:chOff x="6215074" y="642918"/>
            <a:chExt cx="2109577" cy="2146300"/>
          </a:xfrm>
        </p:grpSpPr>
        <p:pic>
          <p:nvPicPr>
            <p:cNvPr id="13316" name="Picture 4" descr="C:\Users\кал\Pictures\картинки\Sample Pictures\СТАРИННЫЙ БЫТ РУСИ\хант ж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286644" y="642918"/>
              <a:ext cx="1038007" cy="2143140"/>
            </a:xfrm>
            <a:prstGeom prst="rect">
              <a:avLst/>
            </a:prstGeom>
            <a:noFill/>
          </p:spPr>
        </p:pic>
        <p:pic>
          <p:nvPicPr>
            <p:cNvPr id="13317" name="Picture 5" descr="C:\Users\кал\Pictures\картинки\Sample Pictures\СТАРИННЫЙ БЫТ РУСИ\хант м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215074" y="642918"/>
              <a:ext cx="1116013" cy="2146300"/>
            </a:xfrm>
            <a:prstGeom prst="rect">
              <a:avLst/>
            </a:prstGeom>
            <a:noFill/>
          </p:spPr>
        </p:pic>
      </p:grpSp>
      <p:sp>
        <p:nvSpPr>
          <p:cNvPr id="8" name="TextBox 7"/>
          <p:cNvSpPr txBox="1"/>
          <p:nvPr/>
        </p:nvSpPr>
        <p:spPr>
          <a:xfrm>
            <a:off x="7072330" y="3071810"/>
            <a:ext cx="12907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ХАНТЫ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pic>
        <p:nvPicPr>
          <p:cNvPr id="13318" name="Picture 6" descr="C:\Users\кал\Pictures\картинки\Sample Pictures\СТАРИННЫЙ БЫТ РУСИ\саам(лопарь) народ карелии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910" y="3786190"/>
            <a:ext cx="1571636" cy="2793313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714480" y="6143644"/>
            <a:ext cx="14125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СААМЫ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pic>
        <p:nvPicPr>
          <p:cNvPr id="13319" name="Picture 7" descr="C:\Users\кал\Pictures\картинки\Sample Pictures\СТАРИННЫЙ БЫТ РУСИ\ненцы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1868" y="3857628"/>
            <a:ext cx="2286016" cy="2533444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4143372" y="6143644"/>
            <a:ext cx="13340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НЕНЦЫ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6500826" y="3857628"/>
            <a:ext cx="2214578" cy="2571768"/>
            <a:chOff x="5786446" y="3500437"/>
            <a:chExt cx="2000264" cy="2305051"/>
          </a:xfrm>
        </p:grpSpPr>
        <p:pic>
          <p:nvPicPr>
            <p:cNvPr id="13320" name="Picture 8" descr="C:\Users\кал\Pictures\картинки\Sample Pictures\СТАРИННЫЙ БЫТ РУСИ\нанайцы ж.jp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6643702" y="3500437"/>
              <a:ext cx="1143008" cy="2286017"/>
            </a:xfrm>
            <a:prstGeom prst="rect">
              <a:avLst/>
            </a:prstGeom>
            <a:noFill/>
          </p:spPr>
        </p:pic>
        <p:pic>
          <p:nvPicPr>
            <p:cNvPr id="13321" name="Picture 9" descr="C:\Users\кал\Pictures\картинки\Sample Pictures\СТАРИННЫЙ БЫТ РУСИ\нанайцы м.jp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5786446" y="3500438"/>
              <a:ext cx="950912" cy="2305050"/>
            </a:xfrm>
            <a:prstGeom prst="rect">
              <a:avLst/>
            </a:prstGeom>
            <a:noFill/>
          </p:spPr>
        </p:pic>
      </p:grpSp>
      <p:sp>
        <p:nvSpPr>
          <p:cNvPr id="15" name="TextBox 14"/>
          <p:cNvSpPr txBox="1"/>
          <p:nvPr/>
        </p:nvSpPr>
        <p:spPr>
          <a:xfrm>
            <a:off x="6858016" y="6215082"/>
            <a:ext cx="1829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НАНАЙЦЫ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28794" y="0"/>
            <a:ext cx="60300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КОРЕННЫЕ ЖИТЕЛИ ТУНДРЫ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D:\СТАРИННЫЙ БЫТ РУСИ\ЧУМ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928670"/>
            <a:ext cx="4405852" cy="3500462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428596" y="4714884"/>
            <a:ext cx="4071966" cy="156966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cs typeface="Arial" charset="0"/>
              </a:rPr>
              <a:t>Чумы сооружают из палок  и костей крупных животных. Чум покрывают сверху шкурами.</a:t>
            </a:r>
            <a:endParaRPr lang="ru-RU" sz="2400" b="1" dirty="0">
              <a:solidFill>
                <a:srgbClr val="002060"/>
              </a:solidFill>
              <a:cs typeface="Arial" charset="0"/>
            </a:endParaRPr>
          </a:p>
        </p:txBody>
      </p:sp>
      <p:pic>
        <p:nvPicPr>
          <p:cNvPr id="5" name="Picture 2" descr="D:\СТАРИННЫЙ БЫТ РУСИ\Очаг в чуме – источник тепла 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2143116"/>
            <a:ext cx="3468417" cy="4470404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4929190" y="285728"/>
            <a:ext cx="3643338" cy="156966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cs typeface="Arial" charset="0"/>
              </a:rPr>
              <a:t>Потолок в чуме  чёрен от дыма, так как в центре такого строения складывают очаг.</a:t>
            </a:r>
            <a:endParaRPr lang="ru-RU" sz="2400" b="1" dirty="0">
              <a:solidFill>
                <a:srgbClr val="002060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кал\Pictures\работа\окр мир\Галкина И.А. Природные зоны России\тундра\Scan10016 (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928802"/>
            <a:ext cx="6286544" cy="4239762"/>
          </a:xfrm>
          <a:prstGeom prst="rect">
            <a:avLst/>
          </a:prstGeom>
          <a:ln w="88900" cap="sq" cmpd="thickThin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1357290" y="500042"/>
            <a:ext cx="647382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ОЛЕНЕВОДСТВО- ОДНО ИЗ ОСНОВНЫХ 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ЗАНЯТИЙ КОРЕННЫХ ЖИТЕЛЕЙ ТУНДРЫ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кал\Pictures\работа\окр мир\Галкина И.А. Природные зоны России\арктика\Scan10025 -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928802"/>
            <a:ext cx="5230920" cy="4214842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1857356" y="214290"/>
            <a:ext cx="4929222" cy="954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cs typeface="Arial" charset="0"/>
              </a:rPr>
              <a:t>Занятия коренных народов тундры рыболовство и охота</a:t>
            </a:r>
            <a:endParaRPr lang="ru-RU" sz="2800" b="1" dirty="0">
              <a:solidFill>
                <a:srgbClr val="002060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кал\Pictures\работа\окр мир\Галкина И.А. Природные зоны России\тундра\Scan100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142984"/>
            <a:ext cx="8682030" cy="4815814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2" descr="C:\Users\кал\Pictures\работа\окр мир\Галкина И.А. Природные зоны России\тундра\Scan10018.JPG"/>
          <p:cNvPicPr>
            <a:picLocks noChangeAspect="1" noChangeArrowheads="1"/>
          </p:cNvPicPr>
          <p:nvPr/>
        </p:nvPicPr>
        <p:blipFill>
          <a:blip r:embed="rId2" cstate="print"/>
          <a:srcRect l="88756" t="23537" r="7953" b="66079"/>
          <a:stretch>
            <a:fillRect/>
          </a:stretch>
        </p:blipFill>
        <p:spPr bwMode="auto">
          <a:xfrm rot="5400000">
            <a:off x="3612690" y="6000768"/>
            <a:ext cx="489860" cy="857256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TextBox 5"/>
          <p:cNvSpPr txBox="1"/>
          <p:nvPr/>
        </p:nvSpPr>
        <p:spPr>
          <a:xfrm>
            <a:off x="4643438" y="6143644"/>
            <a:ext cx="13734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Тундра 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42852"/>
            <a:ext cx="390010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ЗОНА ТУНДРЫ: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86182" y="142852"/>
            <a:ext cx="52149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ЗНАЧИТЕЛЬНАЯ ЧАСТЬ ПОБЕРЕЖЬЯ </a:t>
            </a:r>
          </a:p>
          <a:p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СЕВЕРНОГО ЛЕДОВИТОГО ОКЕАНА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8992" y="285728"/>
            <a:ext cx="229889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КЛИМАТ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1538" y="1714488"/>
            <a:ext cx="6527813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ЗИМА ДЛИТСЯ БОЛЕЕ 6 МЕСЯЦЕВ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ТЕМПЕРАТУРА ЗИМОЙ - 50⁰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ЛЕТОМ НЕ ВЫШЕ           +10⁰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ЛЕТОМ ВОЗМОЖЕН ДОЖДЬ, ВЕТЕР, СНЕГ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844" y="0"/>
            <a:ext cx="87154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Северный полярный круг- условная линия, 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Которая отмечает места на Земле, 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где Солнце не заходит один раз в году-22 июня.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pic>
        <p:nvPicPr>
          <p:cNvPr id="4098" name="Picture 2" descr="C:\Users\кал\Pictures\работа\окр мир\Галкина И.А. Природные зоны России\тундра\Scan10016 (3) -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1500174"/>
            <a:ext cx="5143536" cy="4966436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cxnSp>
        <p:nvCxnSpPr>
          <p:cNvPr id="8" name="Прямая со стрелкой 7"/>
          <p:cNvCxnSpPr/>
          <p:nvPr/>
        </p:nvCxnSpPr>
        <p:spPr>
          <a:xfrm>
            <a:off x="2786050" y="2285992"/>
            <a:ext cx="714380" cy="57150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Кольцо 9"/>
          <p:cNvSpPr/>
          <p:nvPr/>
        </p:nvSpPr>
        <p:spPr>
          <a:xfrm>
            <a:off x="2571736" y="2571744"/>
            <a:ext cx="3714776" cy="3714776"/>
          </a:xfrm>
          <a:prstGeom prst="donut">
            <a:avLst>
              <a:gd name="adj" fmla="val 20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57290" y="1428736"/>
            <a:ext cx="1928794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СЕВЕРНЫЙ</a:t>
            </a:r>
          </a:p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 ПОЛЯРНЫЙ </a:t>
            </a:r>
          </a:p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КРУГ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66" y="285728"/>
            <a:ext cx="6374437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ЛЕТОМ СЛОЙ МЕРЗЛОТЫ ПОДТАИВАЕТ 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НА ГЛУБИНУ ДО 1 МЕТРА. 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ОБРАЗУЮТСЯ МНОГОЧИСЛЕННЫЕ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БОЛОТЦА И РУЧЕЙКИ.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pic>
        <p:nvPicPr>
          <p:cNvPr id="3074" name="Picture 2" descr="C:\Users\кал\Pictures\работа\окр мир\Галкина И.А. Природные зоны России\тундра\Scan10018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2357430"/>
            <a:ext cx="7143800" cy="3970624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00100" y="214290"/>
            <a:ext cx="7119193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БЕЗЛЕСЬЕ- ГЛАВНЫЙ ОТЛИЧИТЕЛЬНЫЙ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ПРИЗНАК ТУНДРЫ.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«ТУНДРА»  В ПЕРЕВОДЕ  С ЯЗЫКА  МЕСТНЫХ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ЖИТЕЛЕЙ  «БЕЗЛЕСНЫЙ»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pic>
        <p:nvPicPr>
          <p:cNvPr id="4" name="Picture 2" descr="C:\Users\кал\Pictures\работа\окр мир\Галкина И.А. Природные зоны России\тундра\Scan10016 (5) - копия.JPG"/>
          <p:cNvPicPr>
            <a:picLocks noChangeAspect="1" noChangeArrowheads="1"/>
          </p:cNvPicPr>
          <p:nvPr/>
        </p:nvPicPr>
        <p:blipFill>
          <a:blip r:embed="rId2" cstate="print"/>
          <a:srcRect t="52778" r="38222"/>
          <a:stretch>
            <a:fillRect/>
          </a:stretch>
        </p:blipFill>
        <p:spPr bwMode="auto">
          <a:xfrm>
            <a:off x="1857356" y="2571744"/>
            <a:ext cx="5505710" cy="3243089"/>
          </a:xfrm>
          <a:prstGeom prst="rect">
            <a:avLst/>
          </a:prstGeom>
          <a:ln w="88900" cap="sq" cmpd="thickThin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214290"/>
            <a:ext cx="665887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БОЛЬШИЕ УЧАСТКИ В ТУНДРЕ ЗАНИМАЕТ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ЛИШАЙНИК ЯГЕЛЬ.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pic>
        <p:nvPicPr>
          <p:cNvPr id="3" name="Picture 72" descr="Picture+1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571612"/>
            <a:ext cx="5495133" cy="4071966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кал\Pictures\работа\окр мир\Галкина И.А. Природные зоны России\тундра\Scan10016 (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1500166" y="1428736"/>
            <a:ext cx="6052872" cy="4286280"/>
          </a:xfrm>
          <a:prstGeom prst="rect">
            <a:avLst/>
          </a:prstGeom>
          <a:ln w="88900" cap="sq" cmpd="thickThin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1357290" y="428604"/>
            <a:ext cx="66752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БОЛОТА ЗАРАСТАЮТ МХОМ СФАГНУМОМ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</TotalTime>
  <Words>256</Words>
  <Application>Microsoft Office PowerPoint</Application>
  <PresentationFormat>Экран (4:3)</PresentationFormat>
  <Paragraphs>83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teacher</cp:lastModifiedBy>
  <cp:revision>45</cp:revision>
  <dcterms:created xsi:type="dcterms:W3CDTF">2010-12-07T17:05:44Z</dcterms:created>
  <dcterms:modified xsi:type="dcterms:W3CDTF">2016-11-17T07:54:32Z</dcterms:modified>
</cp:coreProperties>
</file>