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9;&#1080;&#1093;&#1086;&#1083;&#1086;&#1075;&#1080;&#1095;&#1077;&#1089;&#1082;&#1080;&#1077;%20&#1086;&#1089;&#1086;&#1073;&#1077;&#1085;&#1085;&#1086;&#1089;&#1090;&#1080;%202-3.docx" TargetMode="External"/><Relationship Id="rId7" Type="http://schemas.openxmlformats.org/officeDocument/2006/relationships/hyperlink" Target="&#1087;&#1089;&#1080;&#1093;.&#1086;&#1089;&#1086;&#1073;%206-7.doc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hyperlink" Target="&#1087;&#1089;&#1080;&#1093;.&#1086;&#1089;&#1086;&#1073;.%205-6.docx" TargetMode="External"/><Relationship Id="rId5" Type="http://schemas.openxmlformats.org/officeDocument/2006/relationships/hyperlink" Target="&#1087;&#1089;&#1080;&#1093;&#1086;&#1083;%20&#1086;&#1089;&#1086;&#1073;%204-5.docx" TargetMode="External"/><Relationship Id="rId4" Type="http://schemas.openxmlformats.org/officeDocument/2006/relationships/hyperlink" Target="&#1087;&#1089;&#1080;&#1093;&#1086;&#1083;%20&#1086;&#1089;&#1086;&#1073;%203-4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82;&#1072;&#1088;&#1090;&#1072;%202-3.docx" TargetMode="External"/><Relationship Id="rId7" Type="http://schemas.openxmlformats.org/officeDocument/2006/relationships/hyperlink" Target="&#1082;&#1072;&#1088;&#1090;&#1072;%206-7.doc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hyperlink" Target="&#1082;&#1072;&#1088;&#1090;&#1072;%205-6.docx" TargetMode="External"/><Relationship Id="rId5" Type="http://schemas.openxmlformats.org/officeDocument/2006/relationships/hyperlink" Target="&#1082;&#1072;&#1088;&#1090;&#1072;%204-5.docx" TargetMode="External"/><Relationship Id="rId4" Type="http://schemas.openxmlformats.org/officeDocument/2006/relationships/hyperlink" Target="&#1082;&#1072;&#1088;&#1090;&#1072;3-4.docx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24.xml"/><Relationship Id="rId7" Type="http://schemas.openxmlformats.org/officeDocument/2006/relationships/slide" Target="slide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image" Target="../media/image3.png"/><Relationship Id="rId9" Type="http://schemas.openxmlformats.org/officeDocument/2006/relationships/slide" Target="slide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&#1087;&#1072;&#1084;&#1103;&#1090;&#1100;%202-3.docx" TargetMode="External"/><Relationship Id="rId2" Type="http://schemas.openxmlformats.org/officeDocument/2006/relationships/slide" Target="slide18.xml"/><Relationship Id="rId1" Type="http://schemas.openxmlformats.org/officeDocument/2006/relationships/slideLayout" Target="../slideLayouts/slideLayout8.xml"/><Relationship Id="rId6" Type="http://schemas.openxmlformats.org/officeDocument/2006/relationships/hyperlink" Target="&#1084;&#1099;&#1096;&#1083;&#1077;&#1085;&#1080;&#1077;.docx" TargetMode="External"/><Relationship Id="rId5" Type="http://schemas.openxmlformats.org/officeDocument/2006/relationships/hyperlink" Target="&#1074;&#1085;&#1080;&#1084;&#1072;&#1085;&#1080;&#1077;%202-3.docx" TargetMode="External"/><Relationship Id="rId4" Type="http://schemas.openxmlformats.org/officeDocument/2006/relationships/hyperlink" Target="&#1082;&#1084;&#1076;&#1087;&#1088;%202-3.doc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&#1084;&#1099;&#1096;&#1083;&#1077;&#1085;&#1080;&#1077;%203-4.docx" TargetMode="External"/><Relationship Id="rId2" Type="http://schemas.openxmlformats.org/officeDocument/2006/relationships/slide" Target="slide18.xml"/><Relationship Id="rId1" Type="http://schemas.openxmlformats.org/officeDocument/2006/relationships/slideLayout" Target="../slideLayouts/slideLayout8.xml"/><Relationship Id="rId6" Type="http://schemas.openxmlformats.org/officeDocument/2006/relationships/hyperlink" Target="&#1087;&#1072;&#1084;&#1103;&#1090;&#1100;%203-4.docx" TargetMode="External"/><Relationship Id="rId5" Type="http://schemas.openxmlformats.org/officeDocument/2006/relationships/hyperlink" Target="&#1074;&#1085;&#1080;&#1084;&#1072;&#1085;&#1080;&#1077;%203-4.docx" TargetMode="External"/><Relationship Id="rId4" Type="http://schemas.openxmlformats.org/officeDocument/2006/relationships/hyperlink" Target="&#1074;&#1086;&#1089;&#1087;&#1088;&#1080;&#1103;&#1090;&#1080;&#1077;%203-4.doc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&#1084;&#1099;&#1096;&#1083;&#1077;&#1085;&#1080;&#1077;%204-5.docx" TargetMode="External"/><Relationship Id="rId2" Type="http://schemas.openxmlformats.org/officeDocument/2006/relationships/slide" Target="slide18.xml"/><Relationship Id="rId1" Type="http://schemas.openxmlformats.org/officeDocument/2006/relationships/slideLayout" Target="../slideLayouts/slideLayout8.xml"/><Relationship Id="rId6" Type="http://schemas.openxmlformats.org/officeDocument/2006/relationships/hyperlink" Target="&#1087;&#1072;&#1084;&#1103;&#1090;&#1100;%204-5.docx" TargetMode="External"/><Relationship Id="rId5" Type="http://schemas.openxmlformats.org/officeDocument/2006/relationships/hyperlink" Target="&#1074;&#1085;&#1080;&#1084;&#1072;&#1085;&#1080;&#1077;%204-5.docx" TargetMode="External"/><Relationship Id="rId4" Type="http://schemas.openxmlformats.org/officeDocument/2006/relationships/hyperlink" Target="&#1074;&#1086;&#1089;&#1087;&#1088;&#1080;&#1103;&#1090;&#1080;&#1077;%204-5.doc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&#1084;&#1099;&#1096;&#1083;&#1077;&#1085;&#1080;&#1077;%205-6.docx" TargetMode="External"/><Relationship Id="rId2" Type="http://schemas.openxmlformats.org/officeDocument/2006/relationships/slide" Target="slide18.xml"/><Relationship Id="rId1" Type="http://schemas.openxmlformats.org/officeDocument/2006/relationships/slideLayout" Target="../slideLayouts/slideLayout8.xml"/><Relationship Id="rId6" Type="http://schemas.openxmlformats.org/officeDocument/2006/relationships/hyperlink" Target="&#1087;&#1072;&#1084;&#1103;&#1090;&#1100;%205-6.docx" TargetMode="External"/><Relationship Id="rId5" Type="http://schemas.openxmlformats.org/officeDocument/2006/relationships/hyperlink" Target="&#1074;&#1085;&#1080;&#1084;&#1072;&#1085;&#1080;&#1077;%205-6.docx" TargetMode="External"/><Relationship Id="rId4" Type="http://schemas.openxmlformats.org/officeDocument/2006/relationships/hyperlink" Target="&#1074;&#1086;&#1089;&#1087;&#1088;&#1080;&#1103;&#1090;&#1080;&#1077;%205-6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8.xml"/><Relationship Id="rId6" Type="http://schemas.openxmlformats.org/officeDocument/2006/relationships/hyperlink" Target="&#1084;&#1099;&#1096;&#1083;&#1077;&#1085;&#1080;&#1077;%206-7.docx" TargetMode="External"/><Relationship Id="rId5" Type="http://schemas.openxmlformats.org/officeDocument/2006/relationships/hyperlink" Target="&#1087;&#1072;&#1084;&#1103;&#1090;&#1100;%205-6.docx" TargetMode="External"/><Relationship Id="rId4" Type="http://schemas.openxmlformats.org/officeDocument/2006/relationships/hyperlink" Target="&#1074;&#1085;&#1080;&#1084;&#1072;&#1085;&#1080;&#1077;%206-7.docx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Relationship Id="rId5" Type="http://schemas.openxmlformats.org/officeDocument/2006/relationships/hyperlink" Target="&#1092;&#1075;&#1090;%20&#1087;&#1089;&#1080;&#1093;&#1086;&#1083;&#1086;&#1075;.docx" TargetMode="Externa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&#1052;&#1086;&#1085;&#1080;&#1090;&#1086;&#1088;&#1080;&#1085;&#1075;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png"/><Relationship Id="rId7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58246" cy="128588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297" y="5638017"/>
            <a:ext cx="910288" cy="9851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2571744"/>
            <a:ext cx="6778840" cy="369854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для психологов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2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5069" y="202066"/>
            <a:ext cx="2890896" cy="127846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885" y="5501839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2071678"/>
            <a:ext cx="7572428" cy="2584449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концентрации, сосредоточенности на каком-либо объекте.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1432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165" y="147476"/>
            <a:ext cx="2890896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177" y="5542781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2000240"/>
            <a:ext cx="7215238" cy="258444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Это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психическое отражение прошлого, заключающееся в запоминании, сохранении и последующем воспроизведении ранее воспринятого.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474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84" y="5610721"/>
            <a:ext cx="910288" cy="985106"/>
          </a:xfrm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142976" y="1857364"/>
            <a:ext cx="7429552" cy="2584449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используемых человеком звуковых сигналов, письменных знаков для представления, переработки, хранения информации.</a:t>
            </a:r>
            <a:endParaRPr lang="ru-RU" sz="3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14612" y="285728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Речь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841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3278" y="133828"/>
            <a:ext cx="2890896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649" y="5542782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2000240"/>
            <a:ext cx="7786742" cy="2584449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Процесс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планирования и регуляции внешней деятельности с целью нахождения способов решения поставленной задачи.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45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121786" cy="79628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КМДПР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833" y="5486631"/>
            <a:ext cx="910288" cy="9851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071546"/>
            <a:ext cx="8223959" cy="441163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методик для диагностики психического развития</a:t>
            </a:r>
          </a:p>
          <a:p>
            <a:pPr algn="just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методики: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Н. Лаврова, Л. С. Рычкова,  Е. А.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Стребелева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выявить нарушения в психическом развитии ребенка уже в раннем и дошкольном возрасте.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комплект позволяет определить потенциальные способности ребенка, на основе которых можно составить индивидуальную программу коррекционной психолого-педагогической работы.</a:t>
            </a:r>
          </a:p>
          <a:p>
            <a:pPr algn="just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52485"/>
            <a:ext cx="5072098" cy="105770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КМДПР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56" y="5725782"/>
            <a:ext cx="910288" cy="9851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6708" y="1914194"/>
            <a:ext cx="8314381" cy="4086574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четкие критерии оценки и приведена схема протокола обследования ребенка, что позволяет упростить и стандартизировать процедуру диагностики.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Надежность методики и получаемых с ее помощью результатов подтверждена ее длительным практическим применением.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методике используется 8 направлений психолого-педагогической диагностики ребенка, что позволяет целостно оценить развитие его психических функций.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85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14" y="0"/>
            <a:ext cx="8750465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особенности детей дошкольного возраста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420" y="5692607"/>
            <a:ext cx="910288" cy="9851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7728373" cy="3811588"/>
          </a:xfrm>
          <a:noFill/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Психологические особенности детей 2-3лет;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Психологические особенности 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3-4лет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Психологические особенности 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4-5лет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Психологические особенности 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5-6лет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Психологические особенности 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6-7лет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40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525" y="5361518"/>
            <a:ext cx="910288" cy="9851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2088108"/>
            <a:ext cx="8278842" cy="3273411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Карта индивидуального развития 2-3 лет;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Карта индивидуального развития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3-4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лет;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Карта индивидуального развития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4-5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лет;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Карта индивидуального развития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5-6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лет;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Карта индивидуального развития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6-7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лет;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9668" y="420431"/>
            <a:ext cx="8295736" cy="127846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индивидуального развития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8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hlinkClick r:id="" action="ppaction://noaction"/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24" y="5500702"/>
            <a:ext cx="910288" cy="985106"/>
          </a:xfrm>
        </p:spPr>
      </p:pic>
      <p:pic>
        <p:nvPicPr>
          <p:cNvPr id="9" name="Рисунок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2500306"/>
            <a:ext cx="1989718" cy="2475494"/>
          </a:xfrm>
          <a:prstGeom prst="rect">
            <a:avLst/>
          </a:prstGeom>
        </p:spPr>
      </p:pic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 rot="21016979">
            <a:off x="303561" y="4102781"/>
            <a:ext cx="2944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2-3 лет</a:t>
            </a: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 rot="2348474">
            <a:off x="601145" y="1163169"/>
            <a:ext cx="2944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3-4 лет</a:t>
            </a: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rId7" action="ppaction://hlinksldjump"/>
          </p:cNvPr>
          <p:cNvSpPr txBox="1"/>
          <p:nvPr/>
        </p:nvSpPr>
        <p:spPr>
          <a:xfrm rot="19288209">
            <a:off x="5609736" y="1366791"/>
            <a:ext cx="2944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4-5 лет</a:t>
            </a: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hlinkClick r:id="rId8" action="ppaction://hlinksldjump"/>
          </p:cNvPr>
          <p:cNvSpPr txBox="1"/>
          <p:nvPr/>
        </p:nvSpPr>
        <p:spPr>
          <a:xfrm rot="483938">
            <a:off x="5661016" y="4138728"/>
            <a:ext cx="3021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 5-6 лет</a:t>
            </a: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hlinkClick r:id="rId9" action="ppaction://hlinksldjump"/>
          </p:cNvPr>
          <p:cNvSpPr txBox="1"/>
          <p:nvPr/>
        </p:nvSpPr>
        <p:spPr>
          <a:xfrm>
            <a:off x="2709606" y="5810530"/>
            <a:ext cx="2944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6-7 лет</a:t>
            </a: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19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08300" y="537636"/>
            <a:ext cx="4092591" cy="127846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2-3 лет</a:t>
            </a:r>
            <a:br>
              <a:rPr lang="ru-RU" sz="28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8" name="Объект 7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083" y="5544374"/>
            <a:ext cx="909830" cy="98450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08000" y="1816103"/>
            <a:ext cx="5549900" cy="3545416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Восприятие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Внимание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Мышление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Память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20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928670"/>
            <a:ext cx="8501090" cy="44546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КМДПР </a:t>
            </a:r>
            <a:b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обследования познавательного развития </a:t>
            </a:r>
            <a:b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2 – 7 лет»</a:t>
            </a:r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Объект 12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206" y="5478496"/>
            <a:ext cx="910288" cy="985106"/>
          </a:xfrm>
        </p:spPr>
      </p:pic>
    </p:spTree>
    <p:extLst>
      <p:ext uri="{BB962C8B-B14F-4D97-AF65-F5344CB8AC3E}">
        <p14:creationId xmlns:p14="http://schemas.microsoft.com/office/powerpoint/2010/main" val="17902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1180" y="279404"/>
            <a:ext cx="3909711" cy="1278466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3-4 лет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363" y="5635814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2777069"/>
            <a:ext cx="6018530" cy="2584449"/>
          </a:xfrm>
        </p:spPr>
        <p:txBody>
          <a:bodyPr>
            <a:no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Восприятие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Внимание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Память 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Мышление 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08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2610" y="386084"/>
            <a:ext cx="4612661" cy="1278466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4-5 лет</a:t>
            </a: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793" y="5712014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0900" y="2426550"/>
            <a:ext cx="5607050" cy="2584449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Восприятие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Внимание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Память 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Мышление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650" y="309884"/>
            <a:ext cx="4935556" cy="127846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 5-6 лет</a:t>
            </a:r>
            <a:b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083" y="5651054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2777069"/>
            <a:ext cx="6018530" cy="2584449"/>
          </a:xfrm>
        </p:spPr>
        <p:txBody>
          <a:bodyPr>
            <a:no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Восприятие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Внимание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Память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Мышление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010" y="325124"/>
            <a:ext cx="5458460" cy="127846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КМДПР для 6-7 лет</a:t>
            </a:r>
            <a:b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/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793" y="5651054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2777069"/>
            <a:ext cx="6430010" cy="2584449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Внимание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Память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Мышление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45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63896" y="2370161"/>
            <a:ext cx="6447501" cy="1320800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sldjump"/>
              </a:rPr>
              <a:t>Спасибо за внимание!</a:t>
            </a:r>
            <a:endParaRPr lang="ru-RU" dirty="0">
              <a:hlinkClick r:id="rId2" action="ppaction://hlinksldjump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226" y="5574031"/>
            <a:ext cx="910288" cy="985106"/>
          </a:xfrm>
        </p:spPr>
      </p:pic>
    </p:spTree>
    <p:extLst>
      <p:ext uri="{BB962C8B-B14F-4D97-AF65-F5344CB8AC3E}">
        <p14:creationId xmlns:p14="http://schemas.microsoft.com/office/powerpoint/2010/main" val="313664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865831" cy="7480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В РОССИЙСКОЙ ФЕДЕРАЦИИ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14282" y="1285860"/>
            <a:ext cx="8715436" cy="4940292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64. Дошкольное образование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Дошкольное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направлено на формирование общей культуры, развитие физических, интеллектуальных, нравственных, эстетических и личностных качеств, формирование предпосылок учебной деятельности, сохранение и укрепление здоровья детей дошкольного возраста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Образовательные программы дошкольного образования направлены на разностороннее развитие детей дошкольного возраста с учетом их возрастных и индивидуальных особенностей, в том числе достижение детьми дошкольного возраста уровня развития, необходимого и достаточного для успешного освоения ими образовательных программ начального общего образования, на основе индивидуального подхода к детям дошкольного возраста и специфичных для детей дошкольного возраста видов деятельности. Освоение образовательных программ дошкольного образования не сопровождается проведением промежуточных аттестаций и итоговой аттестации обучающихся.</a:t>
            </a:r>
          </a:p>
          <a:p>
            <a:pPr algn="just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26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4932" y="232011"/>
            <a:ext cx="2890896" cy="62072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ФГТ 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885" y="5570077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071546"/>
            <a:ext cx="8286808" cy="505332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…3.3.6. Содержание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области "Познание"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на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 целей  развития  у  детей  познавательных  интересов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интеллектуального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 через решение следующих задач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развитие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познавательно-исследовательской    и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продуктивной (конструктивной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деятельности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формирование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математических представлений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формирование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целостной картины мира, расширение кругозора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…3.5.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  итоговые   результаты   освоения   детьми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общеобразовательной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дошкольного образования должны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описывать интегративные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  ребенка,  которые  он  может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 в результате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…3.6.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Система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мониторинга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6.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Требования к психолого-педагогическому обеспечению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82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64024"/>
            <a:ext cx="7286676" cy="52518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Система мониторинга ИДППР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 action="ppaction://hlinkfile"/>
            </a:endParaRPr>
          </a:p>
        </p:txBody>
      </p:sp>
      <p:pic>
        <p:nvPicPr>
          <p:cNvPr id="5" name="Объект 4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413" y="5611021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1428737"/>
            <a:ext cx="8064528" cy="393278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овладения программным материалом</a:t>
            </a:r>
          </a:p>
          <a:p>
            <a:pPr marL="342900" indent="-342900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развития ребенка, включая интегративные качества;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12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2" y="161124"/>
            <a:ext cx="5572164" cy="127846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развитие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178" y="5692907"/>
            <a:ext cx="909830" cy="98450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8001" y="1857365"/>
            <a:ext cx="7707337" cy="3504154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Процесс, направленный на познание окружающей действительности с помощью таких психических процессов, как восприятие, мышление, память, внимание, речь.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86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6873016" cy="8120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познавательного развития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833" y="5641376"/>
            <a:ext cx="910288" cy="9851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52269" y="1678622"/>
            <a:ext cx="7077732" cy="3811588"/>
          </a:xfrm>
        </p:spPr>
        <p:txBody>
          <a:bodyPr>
            <a:norm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задания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его  решения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Обучаемость во время диагностического обследования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результату своей деятельности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11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70" y="5574331"/>
            <a:ext cx="909830" cy="984506"/>
          </a:xfrm>
        </p:spPr>
      </p:pic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0" y="214290"/>
            <a:ext cx="2649076" cy="146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214282" y="3714752"/>
            <a:ext cx="2416325" cy="146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>
            <a:hlinkClick r:id="rId6" action="ppaction://hlinksldjump"/>
          </p:cNvPr>
          <p:cNvSpPr/>
          <p:nvPr/>
        </p:nvSpPr>
        <p:spPr>
          <a:xfrm>
            <a:off x="3047827" y="4426602"/>
            <a:ext cx="1832213" cy="146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hlinkClick r:id="rId7" action="ppaction://hlinksldjump"/>
          </p:cNvPr>
          <p:cNvSpPr/>
          <p:nvPr/>
        </p:nvSpPr>
        <p:spPr>
          <a:xfrm>
            <a:off x="5857884" y="3500438"/>
            <a:ext cx="2431731" cy="146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Овал 9">
            <a:hlinkClick r:id="rId8" action="ppaction://hlinksldjump"/>
          </p:cNvPr>
          <p:cNvSpPr/>
          <p:nvPr/>
        </p:nvSpPr>
        <p:spPr>
          <a:xfrm>
            <a:off x="5572132" y="857232"/>
            <a:ext cx="2749041" cy="146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Волна 13">
            <a:hlinkClick r:id="rId9" action="ppaction://hlinksldjump"/>
          </p:cNvPr>
          <p:cNvSpPr/>
          <p:nvPr/>
        </p:nvSpPr>
        <p:spPr>
          <a:xfrm>
            <a:off x="2214546" y="1600200"/>
            <a:ext cx="3286148" cy="2316480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процессы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Двойная стрелка влево/вправо 14"/>
          <p:cNvSpPr/>
          <p:nvPr/>
        </p:nvSpPr>
        <p:spPr>
          <a:xfrm rot="1232641">
            <a:off x="2450194" y="1284348"/>
            <a:ext cx="434834" cy="2003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войная стрелка влево/вправо 15"/>
          <p:cNvSpPr/>
          <p:nvPr/>
        </p:nvSpPr>
        <p:spPr>
          <a:xfrm rot="20874230" flipV="1">
            <a:off x="1731403" y="3400818"/>
            <a:ext cx="434834" cy="20758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войная стрелка влево/вправо 16"/>
          <p:cNvSpPr/>
          <p:nvPr/>
        </p:nvSpPr>
        <p:spPr>
          <a:xfrm rot="8828977">
            <a:off x="5520278" y="2102155"/>
            <a:ext cx="434834" cy="2003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войная стрелка влево/вправо 17"/>
          <p:cNvSpPr/>
          <p:nvPr/>
        </p:nvSpPr>
        <p:spPr>
          <a:xfrm rot="12516768">
            <a:off x="5450687" y="3806634"/>
            <a:ext cx="434834" cy="2003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ая стрелка влево/вправо 18"/>
          <p:cNvSpPr/>
          <p:nvPr/>
        </p:nvSpPr>
        <p:spPr>
          <a:xfrm rot="17002068">
            <a:off x="4049551" y="4071497"/>
            <a:ext cx="579779" cy="15029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0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14290"/>
            <a:ext cx="3842665" cy="127846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70" y="5638316"/>
            <a:ext cx="909830" cy="984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6114" y="2121977"/>
            <a:ext cx="7789224" cy="3735915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Это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целостных предметов и явлений при их непосредственном воздействии на органы чувств. Развитие восприятия создает основу для формирования образов реального предметного мира: дает возможность узнавать различные свойства объектов, различать величину, геометрическую форму, объем, отличать одни объекты от других, выяснять существующие между ними связи и отношения.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366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646</Words>
  <Application>Microsoft Office PowerPoint</Application>
  <PresentationFormat>Экран (4:3)</PresentationFormat>
  <Paragraphs>95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     </vt:lpstr>
      <vt:lpstr>«Использование КМДПР  в процессе обследования познавательного развития  детей 2 – 7 лет» </vt:lpstr>
      <vt:lpstr>ФЕДЕРАЛЬНЫЙ ЗАКОН ОБ ОБРАЗОВАНИИ В РОССИЙСКОЙ ФЕДЕРАЦИИ </vt:lpstr>
      <vt:lpstr>ФГТ </vt:lpstr>
      <vt:lpstr>Система мониторинга ИДППР</vt:lpstr>
      <vt:lpstr>Познавательное развитие </vt:lpstr>
      <vt:lpstr>Основные параметры познавательного развития</vt:lpstr>
      <vt:lpstr>Презентация PowerPoint</vt:lpstr>
      <vt:lpstr>Восприятие </vt:lpstr>
      <vt:lpstr>Внимание </vt:lpstr>
      <vt:lpstr>Память </vt:lpstr>
      <vt:lpstr>Речь </vt:lpstr>
      <vt:lpstr>Мышление </vt:lpstr>
      <vt:lpstr>КМДПР</vt:lpstr>
      <vt:lpstr>Преимущества КМДПР </vt:lpstr>
      <vt:lpstr>Психологические особенности детей дошкольного возраста</vt:lpstr>
      <vt:lpstr>Карта индивидуального развития</vt:lpstr>
      <vt:lpstr>Презентация PowerPoint</vt:lpstr>
      <vt:lpstr>КМДПР для 2-3 лет </vt:lpstr>
      <vt:lpstr>КМДПР для 3-4 лет </vt:lpstr>
      <vt:lpstr>КМДПР для 4-5 лет</vt:lpstr>
      <vt:lpstr>КМДПР для  5-6 лет </vt:lpstr>
      <vt:lpstr>КМДПР для 6-7 лет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Муниципальное бюджетное дошкольное общеобразовательное учреждение Центр развития ребенка -детский сад первой категории № 389  </dc:title>
  <cp:lastModifiedBy>Мама</cp:lastModifiedBy>
  <cp:revision>6</cp:revision>
  <dcterms:modified xsi:type="dcterms:W3CDTF">2019-02-22T15:19:42Z</dcterms:modified>
</cp:coreProperties>
</file>