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E2C54-1141-4D2A-BA58-05B059154399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019A3-D303-4E8D-B9F4-4C6977C865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54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COMPUTERS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61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96924"/>
            <a:ext cx="3842289" cy="306107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Viewpoint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точка зрения.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Challenge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испытание; вызов; сомнение; сложная задача.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Челлендж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происходит от английского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challenge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переводится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как «проблема, сложная задача, вызов». В русском языке оно получило именно понятие вызова и чаще всего применяется и понимается в контенте как «бросить/принять вызов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», 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«развести на слабо». В английском языке </a:t>
            </a:r>
            <a:r>
              <a:rPr lang="ru-RU" sz="2300" dirty="0" err="1">
                <a:latin typeface="Times New Roman" pitchFamily="18" charset="0"/>
                <a:cs typeface="Times New Roman" pitchFamily="18" charset="0"/>
              </a:rPr>
              <a:t>challenge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в этом смысле используется редко.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Treaty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соглашение,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договор, сделка.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040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19" y="3848164"/>
            <a:ext cx="2597074" cy="273664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замышлять;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намереваться; проектировать,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узор; выполнять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создавать, творить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create is to make something out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nothing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решения???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decisions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311305"/>
            <a:ext cx="2771800" cy="184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88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45" y="154735"/>
            <a:ext cx="2753846" cy="18341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45" y="3825124"/>
            <a:ext cx="2776441" cy="18491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45" y="1988840"/>
            <a:ext cx="2753846" cy="183589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83264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Helper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помощник, подсобный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smn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who helps another person)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Assistant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помощник,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ассистент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smn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who helps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else in their work)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Judge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судья, эксперт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smn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who decides on the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 of a competition)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5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 done, my students!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28" y="1600200"/>
            <a:ext cx="7658143" cy="4525963"/>
          </a:xfrm>
        </p:spPr>
      </p:pic>
    </p:spTree>
    <p:extLst>
      <p:ext uri="{BB962C8B-B14F-4D97-AF65-F5344CB8AC3E}">
        <p14:creationId xmlns:p14="http://schemas.microsoft.com/office/powerpoint/2010/main" val="392032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4308634" cy="26928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ardware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420888"/>
            <a:ext cx="590465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Modem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Disk drive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Scanner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Printer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Monitor</a:t>
            </a:r>
          </a:p>
          <a:p>
            <a:pPr marL="685800" indent="-685800">
              <a:buFont typeface="Arial" pitchFamily="34" charset="0"/>
              <a:buChar char="•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685800">
              <a:buFont typeface="Arial" pitchFamily="34" charset="0"/>
              <a:buChar char="•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685800">
              <a:buFont typeface="Arial" pitchFamily="34" charset="0"/>
              <a:buChar char="•"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604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464" y="476672"/>
            <a:ext cx="2880320" cy="28803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Problems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988840"/>
            <a:ext cx="345638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Crash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Lose files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Virus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Freeze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31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60648"/>
            <a:ext cx="4809642" cy="24774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Actions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564904"/>
            <a:ext cx="55446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Download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Upgrade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Reboot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Delete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509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2656"/>
            <a:ext cx="3974570" cy="29809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636912"/>
            <a:ext cx="291676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Search engine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Website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Link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Spam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0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Ex.2, p.41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Harm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Advance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продвигаться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Outdated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устаревший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Divided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разделяющийся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Donate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жертвовать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Pace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скорость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Cost –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цена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Airs -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транслировать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32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Ex. 3 p.41.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Viewers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presenters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Software – appliances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Brand – category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Currently – gradually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Ooze - leak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8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260648"/>
            <a:ext cx="90364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Viewers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зрители)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presenters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(ведущие)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(программное обеспечение)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appliances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(устройство)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(торг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марка)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category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(категория)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Currently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настоящий момент)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– gradually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(медленно)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Ooze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(медленно течь)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– leak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(протекать)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95667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76672"/>
            <a:ext cx="1803524" cy="1803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25958"/>
            <a:ext cx="2631876" cy="24318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Ex.4, p. 41.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196752"/>
            <a:ext cx="7632848" cy="504056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оборудование,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оснащение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Machine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аппарат, прибор,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механизм, машина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Machine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is basically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anything that uses gears or wires to operate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Device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устройство,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приспособление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 thing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made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adapted for a particular purpose, especially a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piece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of mechanical or electronic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equipment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280196"/>
            <a:ext cx="2738107" cy="205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95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349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COMPUTERS</vt:lpstr>
      <vt:lpstr>Hardware</vt:lpstr>
      <vt:lpstr>Problems</vt:lpstr>
      <vt:lpstr>Actions </vt:lpstr>
      <vt:lpstr>Internet</vt:lpstr>
      <vt:lpstr>Ex.2, p.41</vt:lpstr>
      <vt:lpstr>Ex. 3 p.41.</vt:lpstr>
      <vt:lpstr>Презентация PowerPoint</vt:lpstr>
      <vt:lpstr>Ex.4, p. 41.</vt:lpstr>
      <vt:lpstr>Презентация PowerPoint</vt:lpstr>
      <vt:lpstr>Презентация PowerPoint</vt:lpstr>
      <vt:lpstr>Презентация PowerPoint</vt:lpstr>
      <vt:lpstr>Well done, my students!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</dc:title>
  <dc:creator>Шавкунчик</dc:creator>
  <cp:lastModifiedBy>Наум</cp:lastModifiedBy>
  <cp:revision>15</cp:revision>
  <dcterms:created xsi:type="dcterms:W3CDTF">2019-02-06T16:19:31Z</dcterms:created>
  <dcterms:modified xsi:type="dcterms:W3CDTF">2019-02-11T15:29:49Z</dcterms:modified>
</cp:coreProperties>
</file>