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67" y="8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7F1B5-4D7E-4678-92ED-128F4EE1FDFE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1AB99-5967-49A4-9FD8-E85374E9F6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59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7A1A483-FF1A-47C5-935B-B169EBD73D82}" type="datetime1">
              <a:rPr lang="ru-RU" smtClean="0"/>
              <a:t>22.02.2019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0867-5249-4D41-BEB1-F2199326A9B4}" type="datetime1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F38CA-5E2D-4830-A0DA-D512E5FD6F00}" type="datetime1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96F315C-E990-4489-A6C4-6BDBFB3033EE}" type="datetime1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C4F50F0-8AB0-4E18-B7FE-D0A877BF0758}" type="datetime1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CC1F519-3DF4-4CCD-AC41-4E590444CAEE}" type="datetime1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5019726-E1D2-43AB-82A8-116E08BA49D0}" type="datetime1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FDF4D-D284-42F9-8F0C-CE5FB60BCE54}" type="datetime1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5099EF-6A7D-4FC4-80C0-B4CE9F1D846A}" type="datetime1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2F8138-5C3E-4D81-9215-BDF64D1048F2}" type="datetime1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50F5CE7-D423-416C-A5F4-C8EFF75C2EAB}" type="datetime1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910F19-E2D7-46B7-933E-1248474D20CF}" type="datetime1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составила Синьшинова М.Э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4DD498-B238-4795-88AC-301DFD1FD11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_ноутбук\Desktop\1235634837a1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416824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360512"/>
            <a:ext cx="6596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Глиняная таблица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71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ой_ноутбук\Desktop\300px-Lorenz-SZ42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192688" cy="460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9552" y="116632"/>
            <a:ext cx="5456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Криптография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9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515225"/>
              </p:ext>
            </p:extLst>
          </p:nvPr>
        </p:nvGraphicFramePr>
        <p:xfrm>
          <a:off x="251521" y="620688"/>
          <a:ext cx="2520279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741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69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9118"/>
              </p:ext>
            </p:extLst>
          </p:nvPr>
        </p:nvGraphicFramePr>
        <p:xfrm>
          <a:off x="3779912" y="620688"/>
          <a:ext cx="4536504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259623"/>
              </p:ext>
            </p:extLst>
          </p:nvPr>
        </p:nvGraphicFramePr>
        <p:xfrm>
          <a:off x="251520" y="1916832"/>
          <a:ext cx="2592288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011044"/>
              </p:ext>
            </p:extLst>
          </p:nvPr>
        </p:nvGraphicFramePr>
        <p:xfrm>
          <a:off x="3347863" y="1988840"/>
          <a:ext cx="568863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20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63519" y="3329339"/>
            <a:ext cx="2015295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З-1+1=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А- 10-6=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Н-17-14=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Л-15-10=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У-5-4= 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И-2+4=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9976" y="3852559"/>
            <a:ext cx="13612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Ч-3-2=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5096" y="4375779"/>
            <a:ext cx="13548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Т-1+1=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976" y="3359995"/>
            <a:ext cx="16482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О-10-7=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14001" y="3355153"/>
            <a:ext cx="179247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М-1+2=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Е-6-4=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Ч-2-1=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У-5-1=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952647" y="3067174"/>
            <a:ext cx="1797287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Ч-7-3= 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А-1+1=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У-6-3= 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Н-11-10=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И-12-7=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С-4+4=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И- 8-1= 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Л-12-6=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Ь-20-11=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07225" y="332933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26730" y="385255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26730" y="437577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332933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129534" y="376331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10204" y="4150718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10204" y="460878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6853" y="5052333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926853" y="546225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23165" y="332933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27438" y="3746194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27438" y="4148383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57971" y="460593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172400" y="3049954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311240" y="350170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259011" y="3901837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571036" y="4301946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483342" y="4783578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375309" y="520064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387250" y="5647425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461874" y="6026414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82977" y="6466379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45096" y="1054594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24955" y="1054594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53365" y="1054594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85624" y="108766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743593" y="108766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429678" y="1083779"/>
            <a:ext cx="4203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39271" y="108766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997169" y="108766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763445" y="1054593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97353" y="238256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012371" y="2382559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12303" y="2431377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363517" y="2399016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431613" y="2465179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047647" y="2431377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737765" y="2482399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00087" y="2465178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946356" y="2431376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576862" y="2465177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209314" y="2451531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851290" y="2431377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492540" y="2451530"/>
            <a:ext cx="4203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090172"/>
            <a:ext cx="60500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узнали.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Чему научились.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1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Продолжи ряд 10,11,12,13,…, 18</a:t>
            </a:r>
          </a:p>
          <a:p>
            <a:r>
              <a:rPr lang="ru-RU" dirty="0" smtClean="0"/>
              <a:t>Найди разность чисел 13 и 7, 16 и 9, 12 и 8.</a:t>
            </a:r>
          </a:p>
          <a:p>
            <a:r>
              <a:rPr lang="ru-RU" dirty="0" smtClean="0"/>
              <a:t>Найди сумму чисел 14 и 3, 18 и 3, 8 и 5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1.Вася делал зарядка 12 минут,  его сестра на 5 минут меньше. Сколько минут делала зарядку сестра? </a:t>
            </a:r>
            <a:endParaRPr lang="ru-RU" dirty="0" smtClean="0"/>
          </a:p>
          <a:p>
            <a:r>
              <a:rPr lang="ru-RU" dirty="0" smtClean="0"/>
              <a:t>2.Кате </a:t>
            </a:r>
            <a:r>
              <a:rPr lang="ru-RU" dirty="0"/>
              <a:t>10 лет. На сколько Катя старше своего братишки, если ему 4 года?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Дима собрал 6 стаканов малины, а бабушка – 8 стаканов. На варенья бабушка взяла 2 стакана с малиной. Сколько всего осталось стаканов с малиной?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 На уроке я работал…</a:t>
            </a:r>
          </a:p>
          <a:p>
            <a:r>
              <a:rPr lang="ru-RU" dirty="0"/>
              <a:t>• Своей работой на уроке я…</a:t>
            </a:r>
          </a:p>
          <a:p>
            <a:r>
              <a:rPr lang="ru-RU" dirty="0"/>
              <a:t>• Урок для меня показался…</a:t>
            </a:r>
          </a:p>
          <a:p>
            <a:r>
              <a:rPr lang="ru-RU" dirty="0"/>
              <a:t>• За урок я…</a:t>
            </a:r>
          </a:p>
          <a:p>
            <a:r>
              <a:rPr lang="ru-RU" dirty="0"/>
              <a:t>• Мое настроение…</a:t>
            </a:r>
          </a:p>
          <a:p>
            <a:r>
              <a:rPr lang="ru-RU" dirty="0"/>
              <a:t>• Материал урока мне был…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9247" y="548680"/>
            <a:ext cx="6409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Продолжи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составила Синьшинова М.Э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21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</TotalTime>
  <Words>285</Words>
  <Application>Microsoft Office PowerPoint</Application>
  <PresentationFormat>Экран (4:3)</PresentationFormat>
  <Paragraphs>114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Century Gothic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Устный счет</vt:lpstr>
      <vt:lpstr>Реши задачи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Мой_ноутбук</dc:creator>
  <cp:lastModifiedBy>Алексей</cp:lastModifiedBy>
  <cp:revision>13</cp:revision>
  <dcterms:created xsi:type="dcterms:W3CDTF">2014-10-19T16:29:06Z</dcterms:created>
  <dcterms:modified xsi:type="dcterms:W3CDTF">2019-02-22T16:03:23Z</dcterms:modified>
</cp:coreProperties>
</file>