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50" name="AutoShape 2" descr="https://i.mycdn.me/image?id=878475711924&amp;t=0&amp;plc=WEB&amp;tkn=*_bBopJhH27YbCFc8BYkCn9yvZ9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https://i.mycdn.me/image?id=878475711924&amp;t=0&amp;plc=WEB&amp;tkn=*_bBopJhH27YbCFc8BYkCn9yvZ9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8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.mycdn.me/image?id=878475712180&amp;t=0&amp;plc=WEB&amp;tkn=*jZKGvQdKvrmrFCcghNscByfdyz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8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.mycdn.me/image?id=878475712436&amp;t=0&amp;plc=WEB&amp;tkn=*JOsnSY5fOpVzbdZlju-uzlCEsX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8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i.mycdn.me/image?id=878475712692&amp;t=0&amp;plc=WEB&amp;tkn=*friYBAdnuxKZlUK76ZSUq8Ke9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8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i.mycdn.me/image?id=878475712948&amp;t=0&amp;plc=WEB&amp;tkn=*a5p8CNK6zhBUX3UFxjGwr4Qbf3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8225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i.mycdn.me/image?id=878475713204&amp;t=0&amp;plc=WEB&amp;tkn=*DMfRAkvWl26Jw0S_d4zKxUH8VG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8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i.mycdn.me/image?id=878475713460&amp;t=0&amp;plc=WEB&amp;tkn=*8Qj0YQdrIjCKeosA-EEhrkwZqV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8225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i.mycdn.me/image?id=878475713716&amp;t=0&amp;plc=WEB&amp;tkn=*hVI0NHSMFWM8PHsx_F_LQpErk-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8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DNA7 X64</cp:lastModifiedBy>
  <cp:revision>1</cp:revision>
  <dcterms:created xsi:type="dcterms:W3CDTF">2018-11-21T17:56:59Z</dcterms:created>
  <dcterms:modified xsi:type="dcterms:W3CDTF">2018-11-21T18:00:13Z</dcterms:modified>
</cp:coreProperties>
</file>