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60"/>
  </p:normalViewPr>
  <p:slideViewPr>
    <p:cSldViewPr>
      <p:cViewPr varScale="1">
        <p:scale>
          <a:sx n="70" d="100"/>
          <a:sy n="70" d="100"/>
        </p:scale>
        <p:origin x="135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2/22/2019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F:\&#1087;&#1088;&#1086;&#1077;&#1082;&#1090;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75;&#1080;&#1075;&#1080;&#1077;&#1085;&#1072;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8;&#1086;&#1076;&#1080;&#1090;&#1077;&#1083;&#1103;&#1084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«Гигиена всем полезна и нужна».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5562600"/>
            <a:ext cx="4267200" cy="762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Белая Екатерина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Б- 3062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457200" y="6196584"/>
            <a:ext cx="762000" cy="661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Заключение.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время проекта у детей появились знания о личной гигиене, умения пользоваться предметами личной гигиены, закрепилась способность самовыражения в продуктивной творческой деятельности. Расширился кругозор за счет целевых экскурсий.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6858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752600" y="6248400"/>
            <a:ext cx="6858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Цель проекта:</a:t>
            </a:r>
            <a:endParaRPr lang="ru-RU" dirty="0" smtClean="0"/>
          </a:p>
          <a:p>
            <a:r>
              <a:rPr lang="ru-RU" dirty="0" smtClean="0"/>
              <a:t>Формирование культурно – гигиенических навыков у детей младшего дошкольного возраста через использование художественной литературы в разных видах деятельности.</a:t>
            </a:r>
          </a:p>
          <a:p>
            <a:pPr>
              <a:buNone/>
            </a:pPr>
            <a:r>
              <a:rPr lang="ru-RU" b="1" dirty="0" smtClean="0"/>
              <a:t>Задачи проекта: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Формировать культурно-гигиенические навыки у детей младшего дошкольного возраста.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Закрепить представления о правилах личной гигиены; уточнить и систематизировать знания детей о необходимости гигиенических процедур;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Воспитывать у детей желание выглядеть чистыми, аккуратными и опрятными.</a:t>
            </a:r>
          </a:p>
          <a:p>
            <a:pPr>
              <a:buNone/>
            </a:pPr>
            <a:r>
              <a:rPr lang="ru-RU" b="1" dirty="0" smtClean="0"/>
              <a:t>4.</a:t>
            </a:r>
            <a:r>
              <a:rPr lang="ru-RU" dirty="0" smtClean="0"/>
              <a:t>Обогатить предметно-развивающую среду группы.</a:t>
            </a:r>
          </a:p>
          <a:p>
            <a:pPr>
              <a:buNone/>
            </a:pPr>
            <a:r>
              <a:rPr lang="ru-RU" b="1" dirty="0" smtClean="0"/>
              <a:t>5.</a:t>
            </a:r>
            <a:r>
              <a:rPr lang="ru-RU" dirty="0" smtClean="0"/>
              <a:t>Укрепить связи между детским садом и семьёй, изменить позицию родителей в отношении своего здоровья и здоровья детей.</a:t>
            </a:r>
          </a:p>
          <a:p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752600" y="6272784"/>
            <a:ext cx="685800" cy="585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1066800" y="6248400"/>
            <a:ext cx="5334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28600" y="6248400"/>
            <a:ext cx="609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План</a:t>
            </a:r>
          </a:p>
          <a:p>
            <a:r>
              <a:rPr lang="ru-RU" dirty="0" smtClean="0">
                <a:hlinkClick r:id="rId2" action="ppaction://hlinkfile"/>
              </a:rPr>
              <a:t>Проблема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hlinkClick r:id="rId2" action="ppaction://hlinkfile"/>
              </a:rPr>
              <a:t>Правила соблюдения гигиены</a:t>
            </a:r>
            <a:endParaRPr lang="ru-RU" dirty="0" smtClean="0"/>
          </a:p>
          <a:p>
            <a:r>
              <a:rPr lang="ru-RU" dirty="0" smtClean="0">
                <a:hlinkClick r:id="rId2" action="ppaction://hlinkfile"/>
              </a:rPr>
              <a:t>Рекомендации родителям </a:t>
            </a:r>
            <a:endParaRPr lang="ru-RU" dirty="0" smtClean="0"/>
          </a:p>
          <a:p>
            <a:r>
              <a:rPr lang="ru-RU" dirty="0" smtClean="0">
                <a:hlinkClick r:id="rId2" action="ppaction://hlinkfile"/>
              </a:rPr>
              <a:t>Вопросы детям о личной гигиене</a:t>
            </a:r>
            <a:endParaRPr lang="ru-RU" dirty="0" smtClean="0"/>
          </a:p>
          <a:p>
            <a:r>
              <a:rPr lang="ru-RU" dirty="0" smtClean="0">
                <a:hlinkClick r:id="rId2" action="ppaction://hlinkfile"/>
              </a:rPr>
              <a:t>Плакат с правилами соблюдения личной гигиены</a:t>
            </a:r>
            <a:endParaRPr lang="ru-RU" dirty="0" smtClean="0"/>
          </a:p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457200" y="6324600"/>
            <a:ext cx="1042416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600200" y="6324600"/>
            <a:ext cx="7620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514600" y="632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r>
              <a:rPr lang="ru-RU" dirty="0" smtClean="0"/>
              <a:t>Дети, умываясь после прогулки не все, пользуются мылом, вытирают руки после мытья. У некоторых намокли рукава, непромытые руки и лицо. Нет задачи важнее, чем вырастить здорового человека. Необходимо с малых лет приобщать ребенка в семейном и общественном воспитании к личной гигиене, формировать у малышей навыки охраны личного здоровья и бережного отношения к здоровью окружающих.Главными союзниками в работе по формированию привычки к соблюдению правил личной гигиены, у малышей являются родители. Без их участия невозможно добиться хороших результатов. Только они являются ярким примером для своих детей. Но необходимы единые требования в семье и в детском саду. Самые прочные привычки, как полезные, так и вредные, формируются в детстве. Поэтому важно с самого раннего возраста воспитывать у ребёнка полезные для здоровья навыки, закреплять их, чтобы они стали </a:t>
            </a:r>
            <a:r>
              <a:rPr lang="ru-RU" dirty="0" err="1" smtClean="0"/>
              <a:t>привычками.Психика</a:t>
            </a:r>
            <a:r>
              <a:rPr lang="ru-RU" dirty="0" smtClean="0"/>
              <a:t> ребенка, в средней группе устроена так, что малыша практически невозможно заставить целенаправленно что – то делать. Ребёнку должно быть интересно, делать не потому, что надо и полезно, а потому, что ему нравится. И всего этого можно добиться через игры и упражнения.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524000" y="6324600"/>
            <a:ext cx="6096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23622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685800" y="6324600"/>
            <a:ext cx="7620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Правила личной гигиены</a:t>
            </a:r>
          </a:p>
          <a:p>
            <a:r>
              <a:rPr lang="ru-RU" dirty="0" smtClean="0"/>
              <a:t>Соблюдение чистоты собственного тела</a:t>
            </a:r>
          </a:p>
          <a:p>
            <a:r>
              <a:rPr lang="ru-RU" dirty="0" smtClean="0"/>
              <a:t>Идеальная чистота волос</a:t>
            </a:r>
          </a:p>
          <a:p>
            <a:r>
              <a:rPr lang="ru-RU" dirty="0" smtClean="0"/>
              <a:t> Тщательный уход за полостью рта</a:t>
            </a:r>
          </a:p>
          <a:p>
            <a:r>
              <a:rPr lang="ru-RU" dirty="0" smtClean="0"/>
              <a:t>Соблюдение чистоты обуви и нательного белья</a:t>
            </a:r>
          </a:p>
          <a:p>
            <a:r>
              <a:rPr lang="ru-RU" dirty="0" smtClean="0"/>
              <a:t>Уход за ногтями и пятками</a:t>
            </a:r>
          </a:p>
          <a:p>
            <a:r>
              <a:rPr lang="ru-RU" dirty="0" smtClean="0"/>
              <a:t> Гигиена спального места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rId2" action="ppaction://hlinkfile"/>
              </a:rPr>
              <a:t>гигиена.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1042416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981200" y="6248400"/>
            <a:ext cx="1042416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004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Рекомендации родителям:</a:t>
            </a:r>
          </a:p>
          <a:p>
            <a:r>
              <a:rPr lang="ru-RU" dirty="0" smtClean="0"/>
              <a:t>Продукты должны храниться в специально предназначенных для этого местах с соблюдением норм, указанных на упаковке.</a:t>
            </a:r>
          </a:p>
          <a:p>
            <a:r>
              <a:rPr lang="ru-RU" dirty="0" smtClean="0"/>
              <a:t>Столовые принадлежности должны быть чистыми.</a:t>
            </a:r>
          </a:p>
          <a:p>
            <a:r>
              <a:rPr lang="ru-RU" dirty="0" smtClean="0"/>
              <a:t>Приучайте ребенка мыть руки перед приемом пищи, после прогулки, контакта с домашними животными, туалета. Сначала ребенок будет это делать под вашим присмотром, а когда убедитесь, что он может справиться сам, поставьте ему к раковине стульчик, выделите отдельное красивое полотенце, купите интересное мыльце – мотивируйте малыша мыть ручки. Обязательно покажите, где кран с холодной, а где с горячей водой.</a:t>
            </a:r>
          </a:p>
          <a:p>
            <a:r>
              <a:rPr lang="ru-RU" dirty="0" smtClean="0"/>
              <a:t>Не разрешайте есть немытые сырые овощи и фрукты.</a:t>
            </a:r>
          </a:p>
          <a:p>
            <a:r>
              <a:rPr lang="ru-RU" dirty="0" smtClean="0"/>
              <a:t>Не разрешайте ребенку таскать вещи по полу, а после этого засовывать в рот.</a:t>
            </a:r>
          </a:p>
          <a:p>
            <a:r>
              <a:rPr lang="ru-RU" dirty="0" smtClean="0"/>
              <a:t>Мойте игрушки ребенка, пока он спит.</a:t>
            </a:r>
          </a:p>
          <a:p>
            <a:r>
              <a:rPr lang="ru-RU" dirty="0" smtClean="0">
                <a:hlinkClick r:id="rId2" action="ppaction://hlinkfile"/>
              </a:rPr>
              <a:t>родителям.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066800" y="60960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2133600" y="6096000"/>
            <a:ext cx="1042416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3429000" y="6172200"/>
            <a:ext cx="1042416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Вопросы детям о соблюдении личной гигиены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Как вы считаете, вы правильно умываетесь? Как вы думаете, вы промыли руки? А нужно ли мыть лицо? Что вы знаете о правильном мытье рук? Вы знаете, что-нибудь о вашем мыле? А хотели бы узнать? А вы знаете, как правильно чистить зубы? А сколько раз в день?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Где узнать ответы на ваши вопросы? (Спросить у родителей, узнать на занятиях у воспитателя, прочитать в книгах, посмотреть в интернете.)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685800" y="6248400"/>
            <a:ext cx="6096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447800" y="6172200"/>
            <a:ext cx="1042416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895600" y="61722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Плакат с правилами соблюдения личной гигиены.</a:t>
            </a:r>
            <a:endParaRPr lang="ru-RU" sz="1800" b="1" dirty="0"/>
          </a:p>
        </p:txBody>
      </p:sp>
      <p:pic>
        <p:nvPicPr>
          <p:cNvPr id="1026" name="Picture 2" descr="C:\Users\Виталий\Desktop\plakat_pamyatka_dlya_detey_pravila_gigie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6172199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09600" y="6477000"/>
            <a:ext cx="1042416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752600" y="6400800"/>
            <a:ext cx="5334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2590800" y="6477000"/>
            <a:ext cx="1042416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4846320"/>
          </a:xfrm>
        </p:spPr>
        <p:txBody>
          <a:bodyPr>
            <a:normAutofit/>
          </a:bodyPr>
          <a:lstStyle/>
          <a:p>
            <a:r>
              <a:rPr lang="ru-RU" b="1" cap="small" dirty="0" smtClean="0"/>
              <a:t>Результат  проекта:</a:t>
            </a:r>
            <a:endParaRPr lang="ru-RU" dirty="0" smtClean="0"/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1. Успешно проведены занятия.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2. Организована экскурсия в прачечную детского сада.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 Организованна экскурсия в кабинет врача – стоматолога.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4. Проведена врачом – стоматологом лекция «как правильно чистить зубы».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5. Собран и оформлен коллаж «Мой руки правильно».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6. Совместно с родителями были изготовлены детские проекты: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«Почему важно чистить зубы» 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«Почему важно мыть руки с мылом»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</TotalTime>
  <Words>665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Times New Roman</vt:lpstr>
      <vt:lpstr>Trebuchet MS</vt:lpstr>
      <vt:lpstr>Wingdings</vt:lpstr>
      <vt:lpstr>Wingdings 2</vt:lpstr>
      <vt:lpstr>Изящная</vt:lpstr>
      <vt:lpstr>«Гигиена всем полезна и нужна».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гигиены.</dc:title>
  <dc:creator>Виталий</dc:creator>
  <cp:lastModifiedBy>White</cp:lastModifiedBy>
  <cp:revision>12</cp:revision>
  <dcterms:created xsi:type="dcterms:W3CDTF">2006-08-16T00:00:00Z</dcterms:created>
  <dcterms:modified xsi:type="dcterms:W3CDTF">2019-02-22T15:38:24Z</dcterms:modified>
</cp:coreProperties>
</file>