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746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9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840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682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64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87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81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0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969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88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3B62CC9-72B4-46E6-A325-9E629B7C6A36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2BA2D6A-010F-41B7-A5B2-213C8C605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51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Алексей Леонов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8023" y="5202238"/>
            <a:ext cx="9144000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04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745" y="140503"/>
            <a:ext cx="10058400" cy="1609344"/>
          </a:xfrm>
        </p:spPr>
        <p:txBody>
          <a:bodyPr>
            <a:normAutofit/>
          </a:bodyPr>
          <a:lstStyle/>
          <a:p>
            <a:r>
              <a:rPr lang="ru-RU" sz="4400" dirty="0"/>
              <a:t>Содержание:	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745" y="1729620"/>
            <a:ext cx="10058400" cy="4050792"/>
          </a:xfrm>
        </p:spPr>
        <p:txBody>
          <a:bodyPr>
            <a:normAutofit/>
          </a:bodyPr>
          <a:lstStyle/>
          <a:p>
            <a:r>
              <a:rPr lang="ru-RU" sz="2400" dirty="0"/>
              <a:t>Биография</a:t>
            </a:r>
            <a:r>
              <a:rPr lang="ru-RU" sz="2400" i="1" dirty="0"/>
              <a:t>	</a:t>
            </a:r>
          </a:p>
          <a:p>
            <a:r>
              <a:rPr lang="ru-RU" sz="2400" dirty="0"/>
              <a:t>В космосе</a:t>
            </a:r>
          </a:p>
          <a:p>
            <a:r>
              <a:rPr lang="ru-RU" sz="2400" dirty="0"/>
              <a:t>Кроме полётов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828" y="1079863"/>
            <a:ext cx="6714109" cy="535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476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770" y="79960"/>
            <a:ext cx="10058400" cy="1609344"/>
          </a:xfrm>
        </p:spPr>
        <p:txBody>
          <a:bodyPr/>
          <a:lstStyle/>
          <a:p>
            <a:r>
              <a:rPr lang="ru-RU" dirty="0"/>
              <a:t>Биография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406" y="1805960"/>
            <a:ext cx="6085114" cy="528056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Алексей Архипович Леонов был и до сих пор является великим русским космонавтом. Родился он 30 мая 1934, жив по наши дни.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Алексей из многодетной семьи, в которой он был восьмым ребёнком, занималась крестьянским трудом.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Профессия – лётчик-истребитель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066" y="495710"/>
            <a:ext cx="2190378" cy="31111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314" y="3737432"/>
            <a:ext cx="4408020" cy="283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785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космосе</a:t>
            </a:r>
            <a:br>
              <a:rPr lang="ru-RU" dirty="0"/>
            </a:br>
            <a:r>
              <a:rPr lang="ru-RU" dirty="0"/>
              <a:t>					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523" y="1468415"/>
            <a:ext cx="6320740" cy="467967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Его первый полёт состоялся в марте 1965 года. </a:t>
            </a:r>
          </a:p>
          <a:p>
            <a:pPr marL="0" indent="0">
              <a:buNone/>
            </a:pPr>
            <a:r>
              <a:rPr lang="ru-RU" dirty="0"/>
              <a:t>Тогда он совершил первый выход в открытый космос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81" y="3277874"/>
            <a:ext cx="6470962" cy="2679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5759" y="250806"/>
            <a:ext cx="4194860" cy="31779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65175" y="4079820"/>
            <a:ext cx="481316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На космическом корабле Алексей Леонов был вторым пилотом, а командиром корабля был Павел Беляев. Пробыл космонавт в открытом космосе 20 минут.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351280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16" y="288124"/>
            <a:ext cx="10515600" cy="924660"/>
          </a:xfrm>
        </p:spPr>
        <p:txBody>
          <a:bodyPr/>
          <a:lstStyle/>
          <a:p>
            <a:r>
              <a:rPr lang="ru-RU" dirty="0"/>
              <a:t>Интересные факты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316" y="1379932"/>
            <a:ext cx="10515600" cy="4964179"/>
          </a:xfrm>
        </p:spPr>
        <p:txBody>
          <a:bodyPr>
            <a:normAutofit/>
          </a:bodyPr>
          <a:lstStyle/>
          <a:p>
            <a:r>
              <a:rPr lang="ru-RU" sz="2400" dirty="0"/>
              <a:t>"Восход-2" из-за технической ошибки отдалился от Земли на 495 километров вместо 350 километров, как было запланировано</a:t>
            </a:r>
          </a:p>
          <a:p>
            <a:r>
              <a:rPr lang="ru-RU" sz="2400" dirty="0"/>
              <a:t>Когда космонавт захотел вернуться в  шлюзовую камеру, из-за разницы давления скафандр раздуло. Леонову пришлось, рискуя жизнью, снизить давление внутри "Беркута" и, нарушив правила безопасности, пробраться в шлюз вперед головой. </a:t>
            </a:r>
          </a:p>
          <a:p>
            <a:r>
              <a:rPr lang="ru-RU" sz="2400" dirty="0"/>
              <a:t>В безвоздушном пространстве Леонов провел 23 минуты и 41 секунду.</a:t>
            </a:r>
          </a:p>
          <a:p>
            <a:r>
              <a:rPr lang="ru-RU" sz="2400" dirty="0"/>
              <a:t>Во время возвращения КК на Планету 19 марта отказала система автоматической посадки корабля, поэтому приземлять "Восход-2" космонавтам пришлось вручную.</a:t>
            </a:r>
          </a:p>
          <a:p>
            <a:r>
              <a:rPr lang="ru-RU" sz="2400" dirty="0"/>
              <a:t>Посадка была осуществлена в незапланированном месте – в тайге, в 180 километрах от Перми.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99503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322" y="33939"/>
            <a:ext cx="10058400" cy="1609344"/>
          </a:xfrm>
        </p:spPr>
        <p:txBody>
          <a:bodyPr/>
          <a:lstStyle/>
          <a:p>
            <a:r>
              <a:rPr lang="ru-RU" dirty="0"/>
              <a:t>В космосе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322" y="1394944"/>
            <a:ext cx="1180939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Второй полет состоялся в июле 1976 году. </a:t>
            </a:r>
          </a:p>
          <a:p>
            <a:pPr marL="0" indent="0">
              <a:buNone/>
            </a:pPr>
            <a:r>
              <a:rPr lang="ru-RU" sz="1800" dirty="0"/>
              <a:t>В тот год впервые состыковались 2 корабля «Аполлон» и «Восток». </a:t>
            </a:r>
          </a:p>
          <a:p>
            <a:pPr marL="0" indent="0">
              <a:buNone/>
            </a:pPr>
            <a:r>
              <a:rPr lang="ru-RU" sz="1800" dirty="0"/>
              <a:t>После состыковки командиры кораблей пожали друг другу руки.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940" y="2626977"/>
            <a:ext cx="5084444" cy="41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78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027" y="2429271"/>
            <a:ext cx="6502552" cy="36967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47" y="0"/>
            <a:ext cx="10058400" cy="1609344"/>
          </a:xfrm>
        </p:spPr>
        <p:txBody>
          <a:bodyPr>
            <a:normAutofit/>
          </a:bodyPr>
          <a:lstStyle/>
          <a:p>
            <a:r>
              <a:rPr lang="ru-RU" dirty="0"/>
              <a:t>Кроме полётов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450" y="1842275"/>
            <a:ext cx="10058400" cy="4050792"/>
          </a:xfrm>
        </p:spPr>
        <p:txBody>
          <a:bodyPr/>
          <a:lstStyle/>
          <a:p>
            <a:r>
              <a:rPr lang="ru-RU" dirty="0"/>
              <a:t>Любимое хобби у него это живопись, в основном космические пейзажи , но и встречались земные ландшафты и  портреты друзей.</a:t>
            </a:r>
          </a:p>
          <a:p>
            <a:r>
              <a:rPr lang="ru-RU" dirty="0"/>
              <a:t>Увлекается чтением книг, охотой, съёмкой</a:t>
            </a:r>
          </a:p>
          <a:p>
            <a:r>
              <a:rPr lang="ru-RU" dirty="0"/>
              <a:t>Имеет 2-ой разряд по</a:t>
            </a:r>
          </a:p>
          <a:p>
            <a:pPr marL="0" indent="0">
              <a:buNone/>
            </a:pPr>
            <a:r>
              <a:rPr lang="ru-RU" dirty="0"/>
              <a:t> велоспорту </a:t>
            </a:r>
          </a:p>
          <a:p>
            <a:r>
              <a:rPr lang="ru-RU" dirty="0"/>
              <a:t>Профессионально занимался </a:t>
            </a:r>
          </a:p>
          <a:p>
            <a:pPr marL="0" indent="0">
              <a:buNone/>
            </a:pPr>
            <a:r>
              <a:rPr lang="ru-RU" dirty="0"/>
              <a:t>лёгкой атлетикой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07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b="1" dirty="0"/>
              <a:t>КОНЕЦ</a:t>
            </a:r>
            <a:endParaRPr lang="ru-RU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4311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3042</TotalTime>
  <Words>192</Words>
  <Application>Microsoft Office PowerPoint</Application>
  <PresentationFormat>Широкоэкранный</PresentationFormat>
  <Paragraphs>74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Cambria</vt:lpstr>
      <vt:lpstr>Rockwell</vt:lpstr>
      <vt:lpstr>Rockwell Condensed</vt:lpstr>
      <vt:lpstr>Wingdings</vt:lpstr>
      <vt:lpstr>Wood Type</vt:lpstr>
      <vt:lpstr>Алексей Леонов</vt:lpstr>
      <vt:lpstr>Содержание: </vt:lpstr>
      <vt:lpstr>Биография</vt:lpstr>
      <vt:lpstr>В космосе      </vt:lpstr>
      <vt:lpstr>Интересные факты</vt:lpstr>
      <vt:lpstr>В космосе</vt:lpstr>
      <vt:lpstr>Кроме полётов</vt:lpstr>
      <vt:lpstr>КОНЕЦ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 Britvin</dc:creator>
  <cp:lastModifiedBy>Acer TravelMate</cp:lastModifiedBy>
  <cp:revision>23</cp:revision>
  <dcterms:created xsi:type="dcterms:W3CDTF">2017-03-21T15:13:21Z</dcterms:created>
  <dcterms:modified xsi:type="dcterms:W3CDTF">2019-02-22T08:10:33Z</dcterms:modified>
</cp:coreProperties>
</file>