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ru-RU" dirty="0" smtClean="0"/>
              <a:t>Собери примеры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2209800"/>
            <a:ext cx="6477000" cy="2895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12</a:t>
            </a:r>
            <a:r>
              <a:rPr lang="ru-RU" dirty="0" smtClean="0">
                <a:sym typeface="Wingdings" pitchFamily="2" charset="2"/>
              </a:rPr>
              <a:t>: (15-11)            6+50-40</a:t>
            </a:r>
          </a:p>
          <a:p>
            <a:r>
              <a:rPr lang="ru-RU" dirty="0" smtClean="0">
                <a:sym typeface="Wingdings" pitchFamily="2" charset="2"/>
              </a:rPr>
              <a:t>20:4+8                  (13+3):2</a:t>
            </a:r>
          </a:p>
          <a:p>
            <a:r>
              <a:rPr lang="ru-RU" dirty="0" smtClean="0">
                <a:sym typeface="Wingdings" pitchFamily="2" charset="2"/>
              </a:rPr>
              <a:t>    3х(38-32)                 18:(12:4)</a:t>
            </a:r>
          </a:p>
          <a:p>
            <a:r>
              <a:rPr lang="ru-RU" dirty="0" smtClean="0">
                <a:sym typeface="Wingdings" pitchFamily="2" charset="2"/>
              </a:rPr>
              <a:t>8:(22-20)                 4х2+2</a:t>
            </a:r>
          </a:p>
          <a:p>
            <a:r>
              <a:rPr lang="ru-RU" dirty="0" smtClean="0">
                <a:sym typeface="Wingdings" pitchFamily="2" charset="2"/>
              </a:rPr>
              <a:t>(16+44):3</a:t>
            </a:r>
          </a:p>
          <a:p>
            <a:endParaRPr lang="ru-RU" dirty="0" smtClean="0">
              <a:sym typeface="Wingdings" pitchFamily="2" charset="2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57150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Молодцы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48 -6= </a:t>
            </a:r>
          </a:p>
          <a:p>
            <a:r>
              <a:rPr lang="ru-RU" dirty="0" smtClean="0"/>
              <a:t>       +8=</a:t>
            </a:r>
          </a:p>
          <a:p>
            <a:pPr>
              <a:buNone/>
            </a:pPr>
            <a:r>
              <a:rPr lang="ru-RU" dirty="0" smtClean="0"/>
              <a:t>          - 40 =</a:t>
            </a:r>
          </a:p>
          <a:p>
            <a:endParaRPr lang="ru-RU" dirty="0" smtClean="0"/>
          </a:p>
          <a:p>
            <a:r>
              <a:rPr lang="ru-RU" dirty="0" smtClean="0"/>
              <a:t>     + 80 =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7400" y="1676400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21336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36576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28194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133600" y="2209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09800" y="2743200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86000" y="3657600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1676400" y="2438400"/>
            <a:ext cx="11430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19400" y="2438400"/>
            <a:ext cx="1676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495800" y="2590800"/>
            <a:ext cx="16002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ru-RU" dirty="0" smtClean="0"/>
              <a:t>Ломаная </a:t>
            </a:r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Длина ломаной  19см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2438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76400" y="251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5см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800600" y="2667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7см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Заполни пропуски и реши задачи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62400" cy="2133600"/>
          </a:xfrm>
        </p:spPr>
        <p:txBody>
          <a:bodyPr/>
          <a:lstStyle/>
          <a:p>
            <a:r>
              <a:rPr lang="ru-RU" dirty="0" smtClean="0"/>
              <a:t>Было -45 саженцев</a:t>
            </a:r>
          </a:p>
          <a:p>
            <a:r>
              <a:rPr lang="ru-RU" dirty="0" smtClean="0"/>
              <a:t>Посадили-10саженцев</a:t>
            </a:r>
          </a:p>
          <a:p>
            <a:r>
              <a:rPr lang="ru-RU" dirty="0" smtClean="0"/>
              <a:t>Осталось посадить-?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886200" cy="2438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Было </a:t>
            </a:r>
            <a:r>
              <a:rPr lang="ru-RU" sz="2400" dirty="0" smtClean="0"/>
              <a:t>-</a:t>
            </a:r>
            <a:r>
              <a:rPr lang="ru-RU" sz="2400" dirty="0" smtClean="0"/>
              <a:t> </a:t>
            </a:r>
            <a:r>
              <a:rPr lang="ru-RU" sz="2400" dirty="0" smtClean="0"/>
              <a:t>?</a:t>
            </a:r>
            <a:endParaRPr lang="ru-RU" sz="2400" dirty="0" smtClean="0"/>
          </a:p>
          <a:p>
            <a:r>
              <a:rPr lang="ru-RU" sz="2400" dirty="0" smtClean="0"/>
              <a:t>Посадили-10саженцев</a:t>
            </a:r>
          </a:p>
          <a:p>
            <a:r>
              <a:rPr lang="ru-RU" sz="2400" dirty="0" smtClean="0"/>
              <a:t>Осталось </a:t>
            </a:r>
            <a:r>
              <a:rPr lang="ru-RU" sz="2400" dirty="0" smtClean="0"/>
              <a:t>посадить- 35 саженцев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81200" y="4114800"/>
            <a:ext cx="5638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Было -45 саженцев</a:t>
            </a:r>
          </a:p>
          <a:p>
            <a:r>
              <a:rPr lang="ru-RU" sz="2800" dirty="0" smtClean="0"/>
              <a:t>Посадили- ?</a:t>
            </a:r>
            <a:endParaRPr lang="ru-RU" sz="2800" dirty="0" smtClean="0"/>
          </a:p>
          <a:p>
            <a:r>
              <a:rPr lang="ru-RU" sz="2800" dirty="0" smtClean="0"/>
              <a:t>Осталось </a:t>
            </a:r>
            <a:r>
              <a:rPr lang="ru-RU" sz="2800" dirty="0" smtClean="0"/>
              <a:t>посадить-</a:t>
            </a:r>
            <a:r>
              <a:rPr lang="ru-RU" sz="2800" dirty="0" smtClean="0"/>
              <a:t> 35 саженцев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86</Words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Собери примеры</vt:lpstr>
      <vt:lpstr>карточки</vt:lpstr>
      <vt:lpstr>Ломаная </vt:lpstr>
      <vt:lpstr>Заполни пропуски и реши задачи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2017-04-01T15:52:36Z</dcterms:created>
  <dcterms:modified xsi:type="dcterms:W3CDTF">2017-04-09T07:13:56Z</dcterms:modified>
</cp:coreProperties>
</file>