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5078B-CC5A-4FE3-81E2-A7FA82914948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161B5E8-CAEF-4E01-8711-CE7951529F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Методическая разработка внеклассного занятия по ручному труду в группе продленного дня.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Автор-составитель: </a:t>
            </a:r>
            <a:r>
              <a:rPr lang="ru-RU" dirty="0" err="1"/>
              <a:t>Скрылева</a:t>
            </a:r>
            <a:r>
              <a:rPr lang="ru-RU" dirty="0"/>
              <a:t> Ю.И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707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</a:t>
            </a:r>
            <a:r>
              <a:rPr lang="ru-RU" b="1" dirty="0"/>
              <a:t>: «Открытка к 8 марта из бумаги».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6655" y="2132856"/>
            <a:ext cx="3822192" cy="3993624"/>
          </a:xfrm>
        </p:spPr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: организация занятости детей в ручном труде.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2132856"/>
            <a:ext cx="4247328" cy="4536504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/>
              <a:t>Задачи:</a:t>
            </a:r>
            <a:endParaRPr lang="ru-RU" sz="2600" dirty="0"/>
          </a:p>
          <a:p>
            <a:pPr lvl="0"/>
            <a:r>
              <a:rPr lang="ru-RU" sz="2600" dirty="0"/>
              <a:t>Научить изготовлять поделки из бумаги.</a:t>
            </a:r>
          </a:p>
          <a:p>
            <a:pPr lvl="0"/>
            <a:r>
              <a:rPr lang="ru-RU" sz="2600" dirty="0"/>
              <a:t>Закрепить и расширить навыки работы с бумагой. Закрепить правила работы с ножницами, клеем; умение готовить своё рабочее место к занятию, приводить его в порядок по завершении работы. </a:t>
            </a:r>
          </a:p>
          <a:p>
            <a:pPr lvl="0"/>
            <a:r>
              <a:rPr lang="ru-RU" sz="2600" dirty="0"/>
              <a:t>Воспитывать умение доводить начатое дело до конца. Воспитывать работоспособность, творческий интерес к выполняемой работе.</a:t>
            </a:r>
          </a:p>
          <a:p>
            <a:pPr lvl="0"/>
            <a:r>
              <a:rPr lang="ru-RU" sz="2600" dirty="0"/>
              <a:t>Развивать мелкую моторику, расширять кругозор, развивать глазомер, познавательный интерес, устную разговорную речь.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009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Ход занятия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060848"/>
            <a:ext cx="4175319" cy="479715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1.</a:t>
            </a:r>
            <a:r>
              <a:rPr lang="ru-RU" b="1" dirty="0"/>
              <a:t>Организационный момент</a:t>
            </a:r>
            <a:r>
              <a:rPr lang="en-US" b="1" dirty="0"/>
              <a:t>.</a:t>
            </a:r>
            <a:endParaRPr lang="ru-RU" dirty="0"/>
          </a:p>
          <a:p>
            <a:r>
              <a:rPr lang="ru-RU" dirty="0"/>
              <a:t>Добрый день уважаемые друзья! Остались считанные дни до следующего праздника, на улице ярче светит солнышко, а значит пришла весна и принесла с собой отличное настроение и положительные впечатления и эмоции. В преддверии  международного женского дня хочу предложить вам сделать открытки на 8 марта.</a:t>
            </a:r>
          </a:p>
          <a:p>
            <a:r>
              <a:rPr lang="ru-RU" dirty="0"/>
              <a:t>Поэтому тема нашего с вами занятия сегодня «Открытки к 8 марта из бумаги».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2\Desktop\моя\t8AqsJ2_ab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18851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950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2.Изготовление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4247327" cy="482453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900" dirty="0"/>
              <a:t>Основой для открытки будет полоска , которую вам сейчас </a:t>
            </a:r>
            <a:r>
              <a:rPr lang="ru-RU" sz="2900" dirty="0" smtClean="0"/>
              <a:t>раздадут</a:t>
            </a:r>
            <a:endParaRPr lang="ru-RU" sz="2900" dirty="0"/>
          </a:p>
          <a:p>
            <a:pPr lvl="0"/>
            <a:r>
              <a:rPr lang="ru-RU" sz="2900" dirty="0"/>
              <a:t> Нужно будет обвести свою ладошку и вырезать. </a:t>
            </a:r>
          </a:p>
          <a:p>
            <a:pPr lvl="0"/>
            <a:r>
              <a:rPr lang="ru-RU" sz="2900" dirty="0"/>
              <a:t>Далее нарисовать еще вазочку раскрасить ее и вырезать.. </a:t>
            </a:r>
          </a:p>
          <a:p>
            <a:pPr lvl="0"/>
            <a:r>
              <a:rPr lang="ru-RU" sz="2900" dirty="0"/>
              <a:t>Сделать из бумаги цветочки </a:t>
            </a:r>
          </a:p>
          <a:p>
            <a:pPr lvl="0"/>
            <a:r>
              <a:rPr lang="ru-RU" sz="2900" dirty="0"/>
              <a:t>Полоску нужно будет согнуть пополам, приклейте вазу и руку</a:t>
            </a:r>
          </a:p>
          <a:p>
            <a:pPr lvl="0"/>
            <a:r>
              <a:rPr lang="en-US" sz="2900" dirty="0" err="1"/>
              <a:t>На</a:t>
            </a:r>
            <a:r>
              <a:rPr lang="en-US" sz="2900" dirty="0"/>
              <a:t> </a:t>
            </a:r>
            <a:r>
              <a:rPr lang="en-US" sz="2900" dirty="0" err="1"/>
              <a:t>каждый</a:t>
            </a:r>
            <a:r>
              <a:rPr lang="en-US" sz="2900" dirty="0"/>
              <a:t> </a:t>
            </a:r>
            <a:r>
              <a:rPr lang="en-US" sz="2900" dirty="0" err="1"/>
              <a:t>пальчик</a:t>
            </a:r>
            <a:r>
              <a:rPr lang="en-US" sz="2900" dirty="0"/>
              <a:t> </a:t>
            </a:r>
            <a:r>
              <a:rPr lang="en-US" sz="2900" dirty="0" err="1"/>
              <a:t>прикле</a:t>
            </a:r>
            <a:r>
              <a:rPr lang="ru-RU" sz="2900" dirty="0"/>
              <a:t>ем</a:t>
            </a:r>
            <a:r>
              <a:rPr lang="en-US" sz="2900" dirty="0"/>
              <a:t> </a:t>
            </a:r>
            <a:r>
              <a:rPr lang="en-US" sz="2900" dirty="0" err="1"/>
              <a:t>цветочек</a:t>
            </a:r>
            <a:r>
              <a:rPr lang="en-US" sz="2900" dirty="0"/>
              <a:t>.</a:t>
            </a:r>
            <a:endParaRPr lang="ru-RU" sz="2900" dirty="0"/>
          </a:p>
          <a:p>
            <a:pPr lvl="0"/>
            <a:r>
              <a:rPr lang="en-US" sz="2900" dirty="0" err="1"/>
              <a:t>На</a:t>
            </a:r>
            <a:r>
              <a:rPr lang="en-US" sz="2900" dirty="0"/>
              <a:t> </a:t>
            </a:r>
            <a:r>
              <a:rPr lang="en-US" sz="2900" dirty="0" err="1"/>
              <a:t>этом</a:t>
            </a:r>
            <a:r>
              <a:rPr lang="en-US" sz="2900" dirty="0"/>
              <a:t> </a:t>
            </a:r>
            <a:r>
              <a:rPr lang="en-US" sz="2900" dirty="0" err="1"/>
              <a:t>вс</a:t>
            </a:r>
            <a:r>
              <a:rPr lang="ru-RU" sz="2900" dirty="0"/>
              <a:t>е, наш план действий готов.</a:t>
            </a:r>
          </a:p>
          <a:p>
            <a:pPr lvl="0"/>
            <a:r>
              <a:rPr lang="ru-RU" sz="2900" dirty="0"/>
              <a:t>Давайте будем оригинальны и выполним все работы своими руками красиво и с любовью. Чтобы все тем,  кому вы будете дарить такую прелесть были в восторге от увиденного.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01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1844824"/>
            <a:ext cx="2619176" cy="261917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44824"/>
            <a:ext cx="4247328" cy="453650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 не похож на человечка, но имеет он сердечко (карандаш)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</a:t>
            </a:r>
            <a:r>
              <a:rPr lang="en-US" dirty="0"/>
              <a:t>.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братца</a:t>
            </a:r>
            <a:r>
              <a:rPr lang="en-US" dirty="0"/>
              <a:t>, </a:t>
            </a:r>
            <a:r>
              <a:rPr lang="en-US" dirty="0" err="1"/>
              <a:t>одно</a:t>
            </a:r>
            <a:r>
              <a:rPr lang="en-US" dirty="0"/>
              <a:t> </a:t>
            </a:r>
            <a:r>
              <a:rPr lang="en-US" dirty="0" err="1"/>
              <a:t>сердце</a:t>
            </a:r>
            <a:r>
              <a:rPr lang="en-US" dirty="0"/>
              <a:t> (</a:t>
            </a:r>
            <a:r>
              <a:rPr lang="en-US" dirty="0" err="1"/>
              <a:t>ножницы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ru-RU" dirty="0"/>
              <a:t>3</a:t>
            </a:r>
            <a:r>
              <a:rPr lang="en-US" dirty="0"/>
              <a:t>. я </a:t>
            </a:r>
            <a:r>
              <a:rPr lang="en-US" dirty="0" err="1"/>
              <a:t>люблю</a:t>
            </a:r>
            <a:r>
              <a:rPr lang="en-US" dirty="0"/>
              <a:t> </a:t>
            </a:r>
            <a:r>
              <a:rPr lang="en-US" dirty="0" err="1"/>
              <a:t>прямоту</a:t>
            </a:r>
            <a:r>
              <a:rPr lang="en-US" dirty="0"/>
              <a:t>, я </a:t>
            </a:r>
            <a:r>
              <a:rPr lang="en-US" dirty="0" err="1"/>
              <a:t>сама</a:t>
            </a:r>
            <a:r>
              <a:rPr lang="en-US" dirty="0"/>
              <a:t> </a:t>
            </a:r>
            <a:r>
              <a:rPr lang="en-US" dirty="0" err="1"/>
              <a:t>прямая</a:t>
            </a:r>
            <a:r>
              <a:rPr lang="en-US" dirty="0"/>
              <a:t>, </a:t>
            </a:r>
            <a:r>
              <a:rPr lang="en-US" dirty="0" err="1"/>
              <a:t>сделать</a:t>
            </a:r>
            <a:r>
              <a:rPr lang="en-US" dirty="0"/>
              <a:t> </a:t>
            </a:r>
            <a:r>
              <a:rPr lang="en-US" dirty="0" err="1"/>
              <a:t>новую</a:t>
            </a:r>
            <a:r>
              <a:rPr lang="en-US" dirty="0"/>
              <a:t> </a:t>
            </a:r>
            <a:r>
              <a:rPr lang="en-US" dirty="0" err="1"/>
              <a:t>черту</a:t>
            </a:r>
            <a:r>
              <a:rPr lang="en-US" dirty="0"/>
              <a:t> </a:t>
            </a:r>
            <a:r>
              <a:rPr lang="en-US" dirty="0" err="1"/>
              <a:t>всем</a:t>
            </a:r>
            <a:r>
              <a:rPr lang="en-US" dirty="0"/>
              <a:t> я </a:t>
            </a:r>
            <a:r>
              <a:rPr lang="en-US" dirty="0" err="1"/>
              <a:t>помогаю</a:t>
            </a:r>
            <a:r>
              <a:rPr lang="en-US" dirty="0"/>
              <a:t> (</a:t>
            </a:r>
            <a:r>
              <a:rPr lang="en-US" dirty="0" err="1"/>
              <a:t>линейка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5" name="AutoShape 2" descr="https://bumcom.by/img/b00/b00f2aa81798efd143f3b8d511318e45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789040"/>
            <a:ext cx="2852936" cy="28529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4797152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0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3.Физминутка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052736"/>
            <a:ext cx="4752528" cy="5688632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Все сидеть давно устали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 теперь девчонки встали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 теперь мальчишки встали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Будем выполнять зарядку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 спеша всё по порядку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Наклонились все вперёд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 потом назад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Наклонились влево, вправо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Повернулись влево, вправо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Посмотрели перед собой,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землю, в небо посмотрели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Руки вверх подняли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тихонько опустили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 нагнулись, два нагнулись,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Разогнулись потянулись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Улыбнулись. Тихо сели.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Нам зарядка помогла продолжать свои дела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40621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А сейчас давайте приготовим наши руки к работе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Чтобы руки всё умели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владели мастерством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ладони разогреем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пальчик разомнём.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Внутрь кисти повращаем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Руки кверху поднимаем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тихонько опускаем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работать начинаем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096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Открытка.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4293222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39626"/>
            <a:ext cx="4414097" cy="305347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464368"/>
            <a:ext cx="5688632" cy="239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50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74938"/>
            <a:ext cx="6696743" cy="392241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643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</TotalTime>
  <Words>348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Методическая разработка внеклассного занятия по ручному труду в группе продленного дня. </vt:lpstr>
      <vt:lpstr> Тема: «Открытка к 8 марта из бумаги». </vt:lpstr>
      <vt:lpstr>Ход занятия </vt:lpstr>
      <vt:lpstr>2.Изготовление </vt:lpstr>
      <vt:lpstr>Загадки.</vt:lpstr>
      <vt:lpstr>3.Физминутка  </vt:lpstr>
      <vt:lpstr>Открытка.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внеклассного занятия по ручному труду в группе продленного дня.</dc:title>
  <dc:creator>User2</dc:creator>
  <cp:lastModifiedBy>User2</cp:lastModifiedBy>
  <cp:revision>3</cp:revision>
  <dcterms:created xsi:type="dcterms:W3CDTF">2019-02-18T07:49:24Z</dcterms:created>
  <dcterms:modified xsi:type="dcterms:W3CDTF">2019-02-18T08:14:49Z</dcterms:modified>
</cp:coreProperties>
</file>