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912768" cy="958258"/>
          </a:xfrm>
        </p:spPr>
        <p:txBody>
          <a:bodyPr>
            <a:normAutofit/>
          </a:bodyPr>
          <a:lstStyle/>
          <a:p>
            <a:r>
              <a:rPr lang="ru-RU" sz="3600" dirty="0"/>
              <a:t>«Откуда берется бумага?»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229200"/>
            <a:ext cx="6172200" cy="1233990"/>
          </a:xfrm>
        </p:spPr>
        <p:txBody>
          <a:bodyPr/>
          <a:lstStyle/>
          <a:p>
            <a:pPr algn="r"/>
            <a:r>
              <a:rPr lang="ru-RU" dirty="0"/>
              <a:t>МДОУ «Радуга»</a:t>
            </a:r>
          </a:p>
          <a:p>
            <a:pPr algn="r"/>
            <a:r>
              <a:rPr lang="ru-RU" dirty="0"/>
              <a:t>Группа №9</a:t>
            </a:r>
          </a:p>
          <a:p>
            <a:pPr algn="r"/>
            <a:r>
              <a:rPr lang="ru-RU" dirty="0"/>
              <a:t>Пименов Егор, 4 года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916831"/>
            <a:ext cx="5278419" cy="28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52643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05" y="260648"/>
            <a:ext cx="7467600" cy="652934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Берегите природу и бумагу!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08720"/>
            <a:ext cx="3600400" cy="348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07219"/>
            <a:ext cx="4750004" cy="338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391597"/>
            <a:ext cx="7128792" cy="224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70737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051" y="260648"/>
            <a:ext cx="7467600" cy="1012974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Цель проекта: узнать, как и где делают бумагу.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1538" y="1406608"/>
            <a:ext cx="7931224" cy="1972816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Сегодня бумагу делают на огромных целлюлозно-бумажных комбинатах, где людям во всём помогают машины. Машины принимаются за помощь тогда, когда будущая бумага в лесу растёт.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2" y="3356992"/>
            <a:ext cx="3501609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79424"/>
            <a:ext cx="3976999" cy="2641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47483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730" y="332656"/>
            <a:ext cx="4293265" cy="2592287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Электрические пилы пилят, валят деревья. Машины-лесовозы везут брёвна к реке или на железнодорожную станцию.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04048" y="5589240"/>
            <a:ext cx="2920752" cy="884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43" y="3284984"/>
            <a:ext cx="4077241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96315"/>
            <a:ext cx="3944270" cy="2688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902" y="237634"/>
            <a:ext cx="4072375" cy="333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18694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332656"/>
            <a:ext cx="33528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До ворот цеха плывут брёвна по реке или их везут в специальных вагонах.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3377469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4247447" cy="267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28" y="404663"/>
            <a:ext cx="4075856" cy="303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09951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3655"/>
            <a:ext cx="3888432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/>
              <a:t>А здесь за дело берутся другие машины: многопильный станок распиливает брёвна, а машина-</a:t>
            </a:r>
            <a:r>
              <a:rPr lang="ru-RU" sz="2700" dirty="0" err="1"/>
              <a:t>корообдирка</a:t>
            </a:r>
            <a:r>
              <a:rPr lang="ru-RU" sz="2700" dirty="0"/>
              <a:t> сдирает с них кору.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396044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2996952"/>
            <a:ext cx="43940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Очищенные от коры бревна измельчают в крошку.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116" y="3212976"/>
            <a:ext cx="3983007" cy="296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2325" y="3861047"/>
            <a:ext cx="4136139" cy="271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11979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Древесную крошку варят в котле в специальном растворе с добавлением кислоты, клея, смолы, красителей.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98" y="1585536"/>
            <a:ext cx="3762164" cy="335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3698" y="515719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специальной бумагоделательной машине эту массу отжимают, высушивают и сматывают получившуюся бумагу в огромный рулон.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0142" y="1585536"/>
            <a:ext cx="4067433" cy="335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28644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468" y="404664"/>
            <a:ext cx="7467600" cy="1210146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Потом эти рулоны отправляют в типографии или режут на листы.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809999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077551"/>
            <a:ext cx="443130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5445224"/>
            <a:ext cx="7643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cap="small" dirty="0">
                <a:solidFill>
                  <a:srgbClr val="575F6D"/>
                </a:solidFill>
              </a:rPr>
              <a:t>Так, переходя из машины в машину, дерево превращается в белую и чистую бумагу.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49737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868958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Бумага занимает важное место в жизни людей. Она нужна и детям, и взрослым.</a:t>
            </a:r>
          </a:p>
        </p:txBody>
      </p:sp>
      <p:pic>
        <p:nvPicPr>
          <p:cNvPr id="2051" name="Picture 3" descr="C:\Users\pim\Desktop\Новая папка\IMG_34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501008"/>
            <a:ext cx="4680520" cy="312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pim\Desktop\Новая папка\IMG_34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008"/>
            <a:ext cx="4681637" cy="312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96008"/>
            <a:ext cx="3024336" cy="226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690" y="4509120"/>
            <a:ext cx="3651237" cy="202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07643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96944" cy="868958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Из бумаги получаются интересные поделки и открытки.</a:t>
            </a:r>
          </a:p>
        </p:txBody>
      </p:sp>
      <p:pic>
        <p:nvPicPr>
          <p:cNvPr id="3074" name="Picture 2" descr="C:\Users\pim\Desktop\Новая папка\IMG_35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48675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987" y="764704"/>
            <a:ext cx="336037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pim\Desktop\Новая папка\IMG_35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007530"/>
            <a:ext cx="4680520" cy="312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6663" y="4233179"/>
            <a:ext cx="3610372" cy="240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623068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202</TotalTime>
  <Words>206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Schoolbook</vt:lpstr>
      <vt:lpstr>Wingdings</vt:lpstr>
      <vt:lpstr>Wingdings 2</vt:lpstr>
      <vt:lpstr>Эркер</vt:lpstr>
      <vt:lpstr>«Откуда берется бумага?»</vt:lpstr>
      <vt:lpstr>Цель проекта: узнать, как и где делают бумагу.</vt:lpstr>
      <vt:lpstr>Электрические пилы пилят, валят деревья. Машины-лесовозы везут брёвна к реке или на железнодорожную станцию. </vt:lpstr>
      <vt:lpstr>До ворот цеха плывут брёвна по реке или их везут в специальных вагонах.</vt:lpstr>
      <vt:lpstr>А здесь за дело берутся другие машины: многопильный станок распиливает брёвна, а машина-корообдирка сдирает с них кору. </vt:lpstr>
      <vt:lpstr>Древесную крошку варят в котле в специальном растворе с добавлением кислоты, клея, смолы, красителей. </vt:lpstr>
      <vt:lpstr>Потом эти рулоны отправляют в типографии или режут на листы.  </vt:lpstr>
      <vt:lpstr>Бумага занимает важное место в жизни людей. Она нужна и детям, и взрослым.</vt:lpstr>
      <vt:lpstr>Из бумаги получаются интересные поделки и открытки.</vt:lpstr>
      <vt:lpstr>Берегите природу и бумагу!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«Откуда берется бумага?»</dc:title>
  <dc:creator>pim</dc:creator>
  <cp:lastModifiedBy>Галина</cp:lastModifiedBy>
  <cp:revision>22</cp:revision>
  <dcterms:created xsi:type="dcterms:W3CDTF">2018-12-16T13:07:48Z</dcterms:created>
  <dcterms:modified xsi:type="dcterms:W3CDTF">2019-02-22T13:23:40Z</dcterms:modified>
</cp:coreProperties>
</file>