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403"/>
    <a:srgbClr val="9A60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E272E0-CE6F-45E7-8CF9-3808EB280C9D}" type="doc">
      <dgm:prSet loTypeId="urn:microsoft.com/office/officeart/2005/8/layout/hList6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A1879AB-B6AC-4E8D-A1B0-E666480BFD4D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ru-RU" dirty="0" smtClean="0"/>
        </a:p>
        <a:p>
          <a:pPr algn="ctr"/>
          <a:r>
            <a:rPr lang="ru-RU" b="1" dirty="0" smtClean="0">
              <a:solidFill>
                <a:srgbClr val="C00000"/>
              </a:solidFill>
            </a:rPr>
            <a:t>Памятник Александру Невскому </a:t>
          </a:r>
        </a:p>
        <a:p>
          <a:pPr algn="ctr"/>
          <a:r>
            <a:rPr lang="ru-RU" b="1" dirty="0" smtClean="0">
              <a:solidFill>
                <a:srgbClr val="C00000"/>
              </a:solidFill>
            </a:rPr>
            <a:t>в Городце.</a:t>
          </a:r>
          <a:endParaRPr lang="ru-RU" b="1" dirty="0">
            <a:solidFill>
              <a:srgbClr val="C00000"/>
            </a:solidFill>
          </a:endParaRPr>
        </a:p>
      </dgm:t>
    </dgm:pt>
    <dgm:pt modelId="{1A3924D5-78E4-49D5-BFAF-BB9FBE22D23D}" type="parTrans" cxnId="{3B406111-02A2-45CD-A6B1-4BDCE542C873}">
      <dgm:prSet/>
      <dgm:spPr/>
      <dgm:t>
        <a:bodyPr/>
        <a:lstStyle/>
        <a:p>
          <a:endParaRPr lang="ru-RU"/>
        </a:p>
      </dgm:t>
    </dgm:pt>
    <dgm:pt modelId="{6B2EFDBB-64D4-4B8E-A0EB-FA1F5A4D8D8A}" type="sibTrans" cxnId="{3B406111-02A2-45CD-A6B1-4BDCE542C873}">
      <dgm:prSet/>
      <dgm:spPr/>
      <dgm:t>
        <a:bodyPr/>
        <a:lstStyle/>
        <a:p>
          <a:endParaRPr lang="ru-RU"/>
        </a:p>
      </dgm:t>
    </dgm:pt>
    <dgm:pt modelId="{2BFCDFE8-4540-4E64-A814-61059D0055C6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b="1" dirty="0" smtClean="0">
              <a:solidFill>
                <a:srgbClr val="C00000"/>
              </a:solidFill>
            </a:rPr>
            <a:t>1993 г.</a:t>
          </a:r>
          <a:endParaRPr lang="ru-RU" b="1" dirty="0">
            <a:solidFill>
              <a:srgbClr val="C00000"/>
            </a:solidFill>
          </a:endParaRPr>
        </a:p>
      </dgm:t>
    </dgm:pt>
    <dgm:pt modelId="{0CD076C4-BE78-40F1-A753-2D8C50C19005}" type="parTrans" cxnId="{B58BB967-3753-4A75-B17F-34C4B56FA524}">
      <dgm:prSet/>
      <dgm:spPr/>
      <dgm:t>
        <a:bodyPr/>
        <a:lstStyle/>
        <a:p>
          <a:endParaRPr lang="ru-RU"/>
        </a:p>
      </dgm:t>
    </dgm:pt>
    <dgm:pt modelId="{0A52DC89-70E6-4B72-B95D-4F391F2E1301}" type="sibTrans" cxnId="{B58BB967-3753-4A75-B17F-34C4B56FA524}">
      <dgm:prSet/>
      <dgm:spPr/>
      <dgm:t>
        <a:bodyPr/>
        <a:lstStyle/>
        <a:p>
          <a:endParaRPr lang="ru-RU"/>
        </a:p>
      </dgm:t>
    </dgm:pt>
    <dgm:pt modelId="{7141414A-4301-431F-A366-1A53F51CAB5A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Архитекторы: </a:t>
          </a:r>
          <a:endParaRPr lang="ru-RU" dirty="0"/>
        </a:p>
      </dgm:t>
    </dgm:pt>
    <dgm:pt modelId="{3C5B4370-6899-4F6F-8DAC-5382F2D8F1BC}" type="parTrans" cxnId="{63872470-1873-4FD3-8949-EC0CF2AB4A4E}">
      <dgm:prSet/>
      <dgm:spPr/>
      <dgm:t>
        <a:bodyPr/>
        <a:lstStyle/>
        <a:p>
          <a:endParaRPr lang="ru-RU"/>
        </a:p>
      </dgm:t>
    </dgm:pt>
    <dgm:pt modelId="{F8940E6B-3743-4090-B559-F73FA844A188}" type="sibTrans" cxnId="{63872470-1873-4FD3-8949-EC0CF2AB4A4E}">
      <dgm:prSet/>
      <dgm:spPr/>
      <dgm:t>
        <a:bodyPr/>
        <a:lstStyle/>
        <a:p>
          <a:endParaRPr lang="ru-RU"/>
        </a:p>
      </dgm:t>
    </dgm:pt>
    <dgm:pt modelId="{9AB8806E-BE67-4D1C-8811-DA2C6965EE5E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В.Н. Быков,</a:t>
          </a:r>
          <a:endParaRPr lang="ru-RU" dirty="0"/>
        </a:p>
      </dgm:t>
    </dgm:pt>
    <dgm:pt modelId="{2129D6A6-3157-4A1F-9381-9F94309E9EAE}" type="parTrans" cxnId="{38975259-1EE5-426F-9427-26E37B9822B3}">
      <dgm:prSet/>
      <dgm:spPr/>
      <dgm:t>
        <a:bodyPr/>
        <a:lstStyle/>
        <a:p>
          <a:endParaRPr lang="ru-RU"/>
        </a:p>
      </dgm:t>
    </dgm:pt>
    <dgm:pt modelId="{4E4EF574-9911-40C0-B201-F1D5C3F6997D}" type="sibTrans" cxnId="{38975259-1EE5-426F-9427-26E37B9822B3}">
      <dgm:prSet/>
      <dgm:spPr/>
      <dgm:t>
        <a:bodyPr/>
        <a:lstStyle/>
        <a:p>
          <a:endParaRPr lang="ru-RU"/>
        </a:p>
      </dgm:t>
    </dgm:pt>
    <dgm:pt modelId="{00C414F3-72F2-409C-B655-C1ECA82C2264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В.В. Иванов.</a:t>
          </a:r>
          <a:endParaRPr lang="ru-RU" dirty="0"/>
        </a:p>
      </dgm:t>
    </dgm:pt>
    <dgm:pt modelId="{4A615310-F7CF-45B1-B6C0-3ACBF2202BE3}" type="parTrans" cxnId="{5FCEF8A3-D346-468E-AE1C-4F5A4E34A297}">
      <dgm:prSet/>
      <dgm:spPr/>
      <dgm:t>
        <a:bodyPr/>
        <a:lstStyle/>
        <a:p>
          <a:endParaRPr lang="ru-RU"/>
        </a:p>
      </dgm:t>
    </dgm:pt>
    <dgm:pt modelId="{74241AC3-13F0-4B5D-8EB8-6275778A60B9}" type="sibTrans" cxnId="{5FCEF8A3-D346-468E-AE1C-4F5A4E34A297}">
      <dgm:prSet/>
      <dgm:spPr/>
      <dgm:t>
        <a:bodyPr/>
        <a:lstStyle/>
        <a:p>
          <a:endParaRPr lang="ru-RU"/>
        </a:p>
      </dgm:t>
    </dgm:pt>
    <dgm:pt modelId="{28F97F2F-5A79-4CEA-A37A-BE0F1130381D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BB34A13F-9DC1-4C97-A550-A54017619BB8}" type="parTrans" cxnId="{61D61864-B3C5-4522-B225-C3D312C95D8F}">
      <dgm:prSet/>
      <dgm:spPr/>
      <dgm:t>
        <a:bodyPr/>
        <a:lstStyle/>
        <a:p>
          <a:endParaRPr lang="ru-RU"/>
        </a:p>
      </dgm:t>
    </dgm:pt>
    <dgm:pt modelId="{1B279A47-9220-4EAC-B76D-008E4F791BE1}" type="sibTrans" cxnId="{61D61864-B3C5-4522-B225-C3D312C95D8F}">
      <dgm:prSet/>
      <dgm:spPr/>
      <dgm:t>
        <a:bodyPr/>
        <a:lstStyle/>
        <a:p>
          <a:endParaRPr lang="ru-RU"/>
        </a:p>
      </dgm:t>
    </dgm:pt>
    <dgm:pt modelId="{14172862-90DC-4BCF-BAA8-946C694EE184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Скульпторы: </a:t>
          </a:r>
          <a:endParaRPr lang="ru-RU" dirty="0"/>
        </a:p>
      </dgm:t>
    </dgm:pt>
    <dgm:pt modelId="{7A3A2738-39B9-4C2A-A6F2-0B1D08E5D241}" type="parTrans" cxnId="{48D690D1-C05B-4049-843C-E5845FC48300}">
      <dgm:prSet/>
      <dgm:spPr/>
      <dgm:t>
        <a:bodyPr/>
        <a:lstStyle/>
        <a:p>
          <a:endParaRPr lang="ru-RU"/>
        </a:p>
      </dgm:t>
    </dgm:pt>
    <dgm:pt modelId="{23743A20-A00C-418C-94BA-11A256DCCB29}" type="sibTrans" cxnId="{48D690D1-C05B-4049-843C-E5845FC48300}">
      <dgm:prSet/>
      <dgm:spPr/>
      <dgm:t>
        <a:bodyPr/>
        <a:lstStyle/>
        <a:p>
          <a:endParaRPr lang="ru-RU"/>
        </a:p>
      </dgm:t>
    </dgm:pt>
    <dgm:pt modelId="{31698D6D-6A92-4D2A-B6D5-E89E08310E5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И.И. Лукин,</a:t>
          </a:r>
          <a:endParaRPr lang="ru-RU" dirty="0"/>
        </a:p>
      </dgm:t>
    </dgm:pt>
    <dgm:pt modelId="{6E85BFD6-6B2B-4207-868C-266ADC521319}" type="parTrans" cxnId="{02439C26-ADD2-4253-8DF5-3F5AC5CFEB58}">
      <dgm:prSet/>
      <dgm:spPr/>
      <dgm:t>
        <a:bodyPr/>
        <a:lstStyle/>
        <a:p>
          <a:endParaRPr lang="ru-RU"/>
        </a:p>
      </dgm:t>
    </dgm:pt>
    <dgm:pt modelId="{ACEDF4CB-C093-4C5A-BCDC-365F4DF4ED31}" type="sibTrans" cxnId="{02439C26-ADD2-4253-8DF5-3F5AC5CFEB58}">
      <dgm:prSet/>
      <dgm:spPr/>
      <dgm:t>
        <a:bodyPr/>
        <a:lstStyle/>
        <a:p>
          <a:endParaRPr lang="ru-RU"/>
        </a:p>
      </dgm:t>
    </dgm:pt>
    <dgm:pt modelId="{D6A65ADE-0959-4D96-B9D5-C53C021D031D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В.И. </a:t>
          </a:r>
          <a:r>
            <a:rPr lang="ru-RU" dirty="0" err="1" smtClean="0"/>
            <a:t>Пурихов</a:t>
          </a:r>
          <a:r>
            <a:rPr lang="ru-RU" dirty="0" smtClean="0"/>
            <a:t>.</a:t>
          </a:r>
          <a:endParaRPr lang="ru-RU" dirty="0"/>
        </a:p>
      </dgm:t>
    </dgm:pt>
    <dgm:pt modelId="{5FEB5E6D-A23D-4912-94FD-55B9BB82331A}" type="parTrans" cxnId="{6D769BBB-9E6F-41D2-833F-C21108DF8EF7}">
      <dgm:prSet/>
      <dgm:spPr/>
      <dgm:t>
        <a:bodyPr/>
        <a:lstStyle/>
        <a:p>
          <a:endParaRPr lang="ru-RU"/>
        </a:p>
      </dgm:t>
    </dgm:pt>
    <dgm:pt modelId="{E3EEEA48-E541-4439-9BC4-97B57EAE4515}" type="sibTrans" cxnId="{6D769BBB-9E6F-41D2-833F-C21108DF8EF7}">
      <dgm:prSet/>
      <dgm:spPr/>
      <dgm:t>
        <a:bodyPr/>
        <a:lstStyle/>
        <a:p>
          <a:endParaRPr lang="ru-RU"/>
        </a:p>
      </dgm:t>
    </dgm:pt>
    <dgm:pt modelId="{29E4F7A2-001C-4293-BC9E-33DA538EA907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/>
        </a:p>
      </dgm:t>
    </dgm:pt>
    <dgm:pt modelId="{DCC6A383-9E20-4459-8363-917E8502A7EA}" type="parTrans" cxnId="{0467E59E-31BE-4038-84D8-0A10EFF59120}">
      <dgm:prSet/>
      <dgm:spPr/>
      <dgm:t>
        <a:bodyPr/>
        <a:lstStyle/>
        <a:p>
          <a:endParaRPr lang="ru-RU"/>
        </a:p>
      </dgm:t>
    </dgm:pt>
    <dgm:pt modelId="{38DBCC97-861B-445D-89FE-6EA0F3E995B9}" type="sibTrans" cxnId="{0467E59E-31BE-4038-84D8-0A10EFF59120}">
      <dgm:prSet/>
      <dgm:spPr/>
      <dgm:t>
        <a:bodyPr/>
        <a:lstStyle/>
        <a:p>
          <a:endParaRPr lang="ru-RU"/>
        </a:p>
      </dgm:t>
    </dgm:pt>
    <dgm:pt modelId="{A73ADCCA-5887-4300-9155-B14B3C5B84AD}" type="pres">
      <dgm:prSet presAssocID="{EBE272E0-CE6F-45E7-8CF9-3808EB280C9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A819C1-5AC0-45BC-BB7C-9996BAA4761A}" type="pres">
      <dgm:prSet presAssocID="{9A1879AB-B6AC-4E8D-A1B0-E666480BFD4D}" presName="node" presStyleLbl="node1" presStyleIdx="0" presStyleCnt="3" custScaleX="24641" custScaleY="74795" custLinFactNeighborX="-31460" custLinFactNeighborY="-10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373D2-1F0B-411E-9BBD-FC13E47B3CCE}" type="pres">
      <dgm:prSet presAssocID="{6B2EFDBB-64D4-4B8E-A0EB-FA1F5A4D8D8A}" presName="sibTrans" presStyleCnt="0"/>
      <dgm:spPr/>
    </dgm:pt>
    <dgm:pt modelId="{38301FA1-DCDC-4D2F-9AA3-067444E3E5AF}" type="pres">
      <dgm:prSet presAssocID="{7141414A-4301-431F-A366-1A53F51CAB5A}" presName="node" presStyleLbl="node1" presStyleIdx="1" presStyleCnt="3" custScaleX="27820" custScaleY="42208" custLinFactX="31786" custLinFactNeighborX="100000" custLinFactNeighborY="30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23E0F-0538-40F5-97F0-335D2F6A1DFF}" type="pres">
      <dgm:prSet presAssocID="{F8940E6B-3743-4090-B559-F73FA844A188}" presName="sibTrans" presStyleCnt="0"/>
      <dgm:spPr/>
    </dgm:pt>
    <dgm:pt modelId="{A4FAA435-77B9-4A39-BCC3-9C43B1CFC816}" type="pres">
      <dgm:prSet presAssocID="{14172862-90DC-4BCF-BAA8-946C694EE184}" presName="node" presStyleLbl="node1" presStyleIdx="2" presStyleCnt="3" custScaleX="27820" custScaleY="42103" custLinFactX="12184" custLinFactNeighborX="100000" custLinFactNeighborY="-21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F9EAD6-F523-4803-A9CA-E1E4EF8AF695}" type="presOf" srcId="{D6A65ADE-0959-4D96-B9D5-C53C021D031D}" destId="{A4FAA435-77B9-4A39-BCC3-9C43B1CFC816}" srcOrd="0" destOrd="2" presId="urn:microsoft.com/office/officeart/2005/8/layout/hList6"/>
    <dgm:cxn modelId="{61D61864-B3C5-4522-B225-C3D312C95D8F}" srcId="{7141414A-4301-431F-A366-1A53F51CAB5A}" destId="{28F97F2F-5A79-4CEA-A37A-BE0F1130381D}" srcOrd="2" destOrd="0" parTransId="{BB34A13F-9DC1-4C97-A550-A54017619BB8}" sibTransId="{1B279A47-9220-4EAC-B76D-008E4F791BE1}"/>
    <dgm:cxn modelId="{93DEA8B3-BAD4-4AD7-BFD4-26B3B989241E}" type="presOf" srcId="{00C414F3-72F2-409C-B655-C1ECA82C2264}" destId="{38301FA1-DCDC-4D2F-9AA3-067444E3E5AF}" srcOrd="0" destOrd="2" presId="urn:microsoft.com/office/officeart/2005/8/layout/hList6"/>
    <dgm:cxn modelId="{B9835547-37BF-4EE9-A72D-339443B37410}" type="presOf" srcId="{7141414A-4301-431F-A366-1A53F51CAB5A}" destId="{38301FA1-DCDC-4D2F-9AA3-067444E3E5AF}" srcOrd="0" destOrd="0" presId="urn:microsoft.com/office/officeart/2005/8/layout/hList6"/>
    <dgm:cxn modelId="{02439C26-ADD2-4253-8DF5-3F5AC5CFEB58}" srcId="{14172862-90DC-4BCF-BAA8-946C694EE184}" destId="{31698D6D-6A92-4D2A-B6D5-E89E08310E58}" srcOrd="0" destOrd="0" parTransId="{6E85BFD6-6B2B-4207-868C-266ADC521319}" sibTransId="{ACEDF4CB-C093-4C5A-BCDC-365F4DF4ED31}"/>
    <dgm:cxn modelId="{3B406111-02A2-45CD-A6B1-4BDCE542C873}" srcId="{EBE272E0-CE6F-45E7-8CF9-3808EB280C9D}" destId="{9A1879AB-B6AC-4E8D-A1B0-E666480BFD4D}" srcOrd="0" destOrd="0" parTransId="{1A3924D5-78E4-49D5-BFAF-BB9FBE22D23D}" sibTransId="{6B2EFDBB-64D4-4B8E-A0EB-FA1F5A4D8D8A}"/>
    <dgm:cxn modelId="{48D690D1-C05B-4049-843C-E5845FC48300}" srcId="{EBE272E0-CE6F-45E7-8CF9-3808EB280C9D}" destId="{14172862-90DC-4BCF-BAA8-946C694EE184}" srcOrd="2" destOrd="0" parTransId="{7A3A2738-39B9-4C2A-A6F2-0B1D08E5D241}" sibTransId="{23743A20-A00C-418C-94BA-11A256DCCB29}"/>
    <dgm:cxn modelId="{B58BB967-3753-4A75-B17F-34C4B56FA524}" srcId="{9A1879AB-B6AC-4E8D-A1B0-E666480BFD4D}" destId="{2BFCDFE8-4540-4E64-A814-61059D0055C6}" srcOrd="0" destOrd="0" parTransId="{0CD076C4-BE78-40F1-A753-2D8C50C19005}" sibTransId="{0A52DC89-70E6-4B72-B95D-4F391F2E1301}"/>
    <dgm:cxn modelId="{A4F60087-62AC-4B22-910D-DB5FA0F3D750}" type="presOf" srcId="{2BFCDFE8-4540-4E64-A814-61059D0055C6}" destId="{EDA819C1-5AC0-45BC-BB7C-9996BAA4761A}" srcOrd="0" destOrd="1" presId="urn:microsoft.com/office/officeart/2005/8/layout/hList6"/>
    <dgm:cxn modelId="{38975259-1EE5-426F-9427-26E37B9822B3}" srcId="{7141414A-4301-431F-A366-1A53F51CAB5A}" destId="{9AB8806E-BE67-4D1C-8811-DA2C6965EE5E}" srcOrd="0" destOrd="0" parTransId="{2129D6A6-3157-4A1F-9381-9F94309E9EAE}" sibTransId="{4E4EF574-9911-40C0-B201-F1D5C3F6997D}"/>
    <dgm:cxn modelId="{9ACBAE6E-A163-4E12-A4B0-D2D22E5E6F50}" type="presOf" srcId="{28F97F2F-5A79-4CEA-A37A-BE0F1130381D}" destId="{38301FA1-DCDC-4D2F-9AA3-067444E3E5AF}" srcOrd="0" destOrd="3" presId="urn:microsoft.com/office/officeart/2005/8/layout/hList6"/>
    <dgm:cxn modelId="{63872470-1873-4FD3-8949-EC0CF2AB4A4E}" srcId="{EBE272E0-CE6F-45E7-8CF9-3808EB280C9D}" destId="{7141414A-4301-431F-A366-1A53F51CAB5A}" srcOrd="1" destOrd="0" parTransId="{3C5B4370-6899-4F6F-8DAC-5382F2D8F1BC}" sibTransId="{F8940E6B-3743-4090-B559-F73FA844A188}"/>
    <dgm:cxn modelId="{0467E59E-31BE-4038-84D8-0A10EFF59120}" srcId="{14172862-90DC-4BCF-BAA8-946C694EE184}" destId="{29E4F7A2-001C-4293-BC9E-33DA538EA907}" srcOrd="2" destOrd="0" parTransId="{DCC6A383-9E20-4459-8363-917E8502A7EA}" sibTransId="{38DBCC97-861B-445D-89FE-6EA0F3E995B9}"/>
    <dgm:cxn modelId="{34096DC1-0246-42B0-B8F1-093B34859525}" type="presOf" srcId="{31698D6D-6A92-4D2A-B6D5-E89E08310E58}" destId="{A4FAA435-77B9-4A39-BCC3-9C43B1CFC816}" srcOrd="0" destOrd="1" presId="urn:microsoft.com/office/officeart/2005/8/layout/hList6"/>
    <dgm:cxn modelId="{3AE68D6B-774B-4F6F-B74F-858FC727B29E}" type="presOf" srcId="{9AB8806E-BE67-4D1C-8811-DA2C6965EE5E}" destId="{38301FA1-DCDC-4D2F-9AA3-067444E3E5AF}" srcOrd="0" destOrd="1" presId="urn:microsoft.com/office/officeart/2005/8/layout/hList6"/>
    <dgm:cxn modelId="{6D769BBB-9E6F-41D2-833F-C21108DF8EF7}" srcId="{14172862-90DC-4BCF-BAA8-946C694EE184}" destId="{D6A65ADE-0959-4D96-B9D5-C53C021D031D}" srcOrd="1" destOrd="0" parTransId="{5FEB5E6D-A23D-4912-94FD-55B9BB82331A}" sibTransId="{E3EEEA48-E541-4439-9BC4-97B57EAE4515}"/>
    <dgm:cxn modelId="{A138FEB3-8AE0-4B1A-81DA-2F0CDB6D31B1}" type="presOf" srcId="{EBE272E0-CE6F-45E7-8CF9-3808EB280C9D}" destId="{A73ADCCA-5887-4300-9155-B14B3C5B84AD}" srcOrd="0" destOrd="0" presId="urn:microsoft.com/office/officeart/2005/8/layout/hList6"/>
    <dgm:cxn modelId="{24109A05-E1BF-464A-ABA8-3154A7532CC3}" type="presOf" srcId="{9A1879AB-B6AC-4E8D-A1B0-E666480BFD4D}" destId="{EDA819C1-5AC0-45BC-BB7C-9996BAA4761A}" srcOrd="0" destOrd="0" presId="urn:microsoft.com/office/officeart/2005/8/layout/hList6"/>
    <dgm:cxn modelId="{006BEF68-DB2A-4703-BCB5-27306D30A230}" type="presOf" srcId="{14172862-90DC-4BCF-BAA8-946C694EE184}" destId="{A4FAA435-77B9-4A39-BCC3-9C43B1CFC816}" srcOrd="0" destOrd="0" presId="urn:microsoft.com/office/officeart/2005/8/layout/hList6"/>
    <dgm:cxn modelId="{EDC9632C-03B3-4403-812E-76EDB0670ABB}" type="presOf" srcId="{29E4F7A2-001C-4293-BC9E-33DA538EA907}" destId="{A4FAA435-77B9-4A39-BCC3-9C43B1CFC816}" srcOrd="0" destOrd="3" presId="urn:microsoft.com/office/officeart/2005/8/layout/hList6"/>
    <dgm:cxn modelId="{5FCEF8A3-D346-468E-AE1C-4F5A4E34A297}" srcId="{7141414A-4301-431F-A366-1A53F51CAB5A}" destId="{00C414F3-72F2-409C-B655-C1ECA82C2264}" srcOrd="1" destOrd="0" parTransId="{4A615310-F7CF-45B1-B6C0-3ACBF2202BE3}" sibTransId="{74241AC3-13F0-4B5D-8EB8-6275778A60B9}"/>
    <dgm:cxn modelId="{25BE0FB7-39B4-4918-9306-2F70DB4C2707}" type="presParOf" srcId="{A73ADCCA-5887-4300-9155-B14B3C5B84AD}" destId="{EDA819C1-5AC0-45BC-BB7C-9996BAA4761A}" srcOrd="0" destOrd="0" presId="urn:microsoft.com/office/officeart/2005/8/layout/hList6"/>
    <dgm:cxn modelId="{A1F31BAD-4CCE-4150-AE32-8AD475D0E2AC}" type="presParOf" srcId="{A73ADCCA-5887-4300-9155-B14B3C5B84AD}" destId="{2D6373D2-1F0B-411E-9BBD-FC13E47B3CCE}" srcOrd="1" destOrd="0" presId="urn:microsoft.com/office/officeart/2005/8/layout/hList6"/>
    <dgm:cxn modelId="{FA5569EB-3D89-4724-93D9-E8692C694777}" type="presParOf" srcId="{A73ADCCA-5887-4300-9155-B14B3C5B84AD}" destId="{38301FA1-DCDC-4D2F-9AA3-067444E3E5AF}" srcOrd="2" destOrd="0" presId="urn:microsoft.com/office/officeart/2005/8/layout/hList6"/>
    <dgm:cxn modelId="{6AB5AF79-D3E3-45AF-A616-82EC4E2AFD61}" type="presParOf" srcId="{A73ADCCA-5887-4300-9155-B14B3C5B84AD}" destId="{B1A23E0F-0538-40F5-97F0-335D2F6A1DFF}" srcOrd="3" destOrd="0" presId="urn:microsoft.com/office/officeart/2005/8/layout/hList6"/>
    <dgm:cxn modelId="{811DF8E1-85B6-4DC5-94FF-F6528136BD71}" type="presParOf" srcId="{A73ADCCA-5887-4300-9155-B14B3C5B84AD}" destId="{A4FAA435-77B9-4A39-BCC3-9C43B1CFC81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1BC3EF-4049-4283-ACFF-E60466C8EC4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6FA3EA-EAAC-47AD-96C6-A7A0B5AD8B29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2000" b="0" dirty="0" smtClean="0">
              <a:solidFill>
                <a:srgbClr val="860403"/>
              </a:solidFill>
            </a:rPr>
            <a:t>В.И. </a:t>
          </a:r>
          <a:r>
            <a:rPr lang="ru-RU" sz="2000" b="0" dirty="0" err="1" smtClean="0">
              <a:solidFill>
                <a:srgbClr val="860403"/>
              </a:solidFill>
            </a:rPr>
            <a:t>Агевин</a:t>
          </a:r>
          <a:r>
            <a:rPr lang="ru-RU" sz="2000" b="0" dirty="0" smtClean="0">
              <a:solidFill>
                <a:srgbClr val="860403"/>
              </a:solidFill>
            </a:rPr>
            <a:t>. «Александр Невский».</a:t>
          </a:r>
          <a:endParaRPr lang="ru-RU" sz="2000" b="0" dirty="0">
            <a:solidFill>
              <a:srgbClr val="860403"/>
            </a:solidFill>
          </a:endParaRPr>
        </a:p>
      </dgm:t>
    </dgm:pt>
    <dgm:pt modelId="{A3698EB8-46D2-41D5-9109-FBC89CDB45A5}" type="parTrans" cxnId="{5D6FFFBB-A1F9-4F4B-BB07-32F22EEDCFD9}">
      <dgm:prSet/>
      <dgm:spPr/>
      <dgm:t>
        <a:bodyPr/>
        <a:lstStyle/>
        <a:p>
          <a:endParaRPr lang="ru-RU"/>
        </a:p>
      </dgm:t>
    </dgm:pt>
    <dgm:pt modelId="{AD7447A8-073B-4290-964C-DD73CFCC3863}" type="sibTrans" cxnId="{5D6FFFBB-A1F9-4F4B-BB07-32F22EEDCFD9}">
      <dgm:prSet/>
      <dgm:spPr/>
      <dgm:t>
        <a:bodyPr/>
        <a:lstStyle/>
        <a:p>
          <a:endParaRPr lang="ru-RU"/>
        </a:p>
      </dgm:t>
    </dgm:pt>
    <dgm:pt modelId="{8FC1E145-CD76-44F0-930E-B96896F583C9}">
      <dgm:prSet phldrT="[Текст]" custT="1"/>
      <dgm:spPr>
        <a:solidFill>
          <a:srgbClr val="FFC000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</a:rPr>
            <a:t>1950-е гг.</a:t>
          </a:r>
          <a:endParaRPr lang="ru-RU" sz="1800" dirty="0">
            <a:solidFill>
              <a:schemeClr val="tx1"/>
            </a:solidFill>
          </a:endParaRPr>
        </a:p>
      </dgm:t>
    </dgm:pt>
    <dgm:pt modelId="{92EFCCC5-397D-43D1-8044-201145220075}" type="parTrans" cxnId="{B908D472-6F6A-4E7D-A8AE-2D419F04D9A2}">
      <dgm:prSet/>
      <dgm:spPr/>
      <dgm:t>
        <a:bodyPr/>
        <a:lstStyle/>
        <a:p>
          <a:endParaRPr lang="ru-RU"/>
        </a:p>
      </dgm:t>
    </dgm:pt>
    <dgm:pt modelId="{5206D2E2-31C6-42EE-A039-C8911E96F5E6}" type="sibTrans" cxnId="{B908D472-6F6A-4E7D-A8AE-2D419F04D9A2}">
      <dgm:prSet/>
      <dgm:spPr/>
      <dgm:t>
        <a:bodyPr/>
        <a:lstStyle/>
        <a:p>
          <a:endParaRPr lang="ru-RU"/>
        </a:p>
      </dgm:t>
    </dgm:pt>
    <dgm:pt modelId="{6C940D68-663C-4467-9D95-22157C22316D}">
      <dgm:prSet phldrT="[Текст]" custT="1"/>
      <dgm:spPr>
        <a:solidFill>
          <a:srgbClr val="FFC000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</a:rPr>
            <a:t>Холст, масло.</a:t>
          </a:r>
          <a:endParaRPr lang="ru-RU" sz="1800" dirty="0">
            <a:solidFill>
              <a:schemeClr val="tx1"/>
            </a:solidFill>
          </a:endParaRPr>
        </a:p>
      </dgm:t>
    </dgm:pt>
    <dgm:pt modelId="{9A8804BF-1331-46A1-B541-D1C92429C884}" type="parTrans" cxnId="{50110CA4-2247-4781-88F3-F2CCFAC9CF3B}">
      <dgm:prSet/>
      <dgm:spPr/>
      <dgm:t>
        <a:bodyPr/>
        <a:lstStyle/>
        <a:p>
          <a:endParaRPr lang="ru-RU"/>
        </a:p>
      </dgm:t>
    </dgm:pt>
    <dgm:pt modelId="{E071819B-6044-44AC-AE66-89D88809A6B9}" type="sibTrans" cxnId="{50110CA4-2247-4781-88F3-F2CCFAC9CF3B}">
      <dgm:prSet/>
      <dgm:spPr/>
      <dgm:t>
        <a:bodyPr/>
        <a:lstStyle/>
        <a:p>
          <a:endParaRPr lang="ru-RU"/>
        </a:p>
      </dgm:t>
    </dgm:pt>
    <dgm:pt modelId="{DE60BE1F-0AEF-4F73-BF76-C001F08D2B1C}">
      <dgm:prSet phldrT="[Текст]" custT="1"/>
      <dgm:spPr>
        <a:solidFill>
          <a:srgbClr val="FFC000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</a:rPr>
            <a:t>54-68 см.</a:t>
          </a:r>
          <a:endParaRPr lang="ru-RU" sz="1800" dirty="0">
            <a:solidFill>
              <a:schemeClr val="tx1"/>
            </a:solidFill>
          </a:endParaRPr>
        </a:p>
      </dgm:t>
    </dgm:pt>
    <dgm:pt modelId="{232B2E13-ABF9-4C61-AE44-0D48E52ECFFA}" type="parTrans" cxnId="{CA9187ED-CF38-4D72-9800-86D01A81C142}">
      <dgm:prSet/>
      <dgm:spPr/>
      <dgm:t>
        <a:bodyPr/>
        <a:lstStyle/>
        <a:p>
          <a:endParaRPr lang="ru-RU"/>
        </a:p>
      </dgm:t>
    </dgm:pt>
    <dgm:pt modelId="{10389307-21B3-45AB-8EFB-04A4E22B5B9E}" type="sibTrans" cxnId="{CA9187ED-CF38-4D72-9800-86D01A81C142}">
      <dgm:prSet/>
      <dgm:spPr/>
      <dgm:t>
        <a:bodyPr/>
        <a:lstStyle/>
        <a:p>
          <a:endParaRPr lang="ru-RU"/>
        </a:p>
      </dgm:t>
    </dgm:pt>
    <dgm:pt modelId="{8479544D-9FD0-47AA-A9BC-0FDC7ED481BA}">
      <dgm:prSet phldrT="[Текст]" custT="1"/>
      <dgm:spPr>
        <a:solidFill>
          <a:srgbClr val="FFC000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</a:rPr>
            <a:t>Городецкий историко-художественный музейный комплекс.</a:t>
          </a:r>
          <a:endParaRPr lang="ru-RU" sz="1800" dirty="0">
            <a:solidFill>
              <a:schemeClr val="tx1"/>
            </a:solidFill>
          </a:endParaRPr>
        </a:p>
      </dgm:t>
    </dgm:pt>
    <dgm:pt modelId="{0FE18265-44FE-4C90-B107-7B7208C2C917}" type="parTrans" cxnId="{47291A5C-F89F-4815-A277-9227C0900E1E}">
      <dgm:prSet/>
      <dgm:spPr/>
      <dgm:t>
        <a:bodyPr/>
        <a:lstStyle/>
        <a:p>
          <a:endParaRPr lang="ru-RU"/>
        </a:p>
      </dgm:t>
    </dgm:pt>
    <dgm:pt modelId="{487BC00D-6E52-4ABF-A1C9-E2E070799F26}" type="sibTrans" cxnId="{47291A5C-F89F-4815-A277-9227C0900E1E}">
      <dgm:prSet/>
      <dgm:spPr/>
      <dgm:t>
        <a:bodyPr/>
        <a:lstStyle/>
        <a:p>
          <a:endParaRPr lang="ru-RU"/>
        </a:p>
      </dgm:t>
    </dgm:pt>
    <dgm:pt modelId="{6E56A0A6-6FD3-4E69-B118-4853FA553886}" type="pres">
      <dgm:prSet presAssocID="{691BC3EF-4049-4283-ACFF-E60466C8EC4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2B585C-0384-4EF8-89F8-3818725E20A5}" type="pres">
      <dgm:prSet presAssocID="{616FA3EA-EAAC-47AD-96C6-A7A0B5AD8B29}" presName="node" presStyleLbl="node1" presStyleIdx="0" presStyleCnt="1" custScaleX="43574" custLinFactNeighborX="24787" custLinFactNeighborY="10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6FFFBB-A1F9-4F4B-BB07-32F22EEDCFD9}" srcId="{691BC3EF-4049-4283-ACFF-E60466C8EC43}" destId="{616FA3EA-EAAC-47AD-96C6-A7A0B5AD8B29}" srcOrd="0" destOrd="0" parTransId="{A3698EB8-46D2-41D5-9109-FBC89CDB45A5}" sibTransId="{AD7447A8-073B-4290-964C-DD73CFCC3863}"/>
    <dgm:cxn modelId="{50110CA4-2247-4781-88F3-F2CCFAC9CF3B}" srcId="{616FA3EA-EAAC-47AD-96C6-A7A0B5AD8B29}" destId="{6C940D68-663C-4467-9D95-22157C22316D}" srcOrd="1" destOrd="0" parTransId="{9A8804BF-1331-46A1-B541-D1C92429C884}" sibTransId="{E071819B-6044-44AC-AE66-89D88809A6B9}"/>
    <dgm:cxn modelId="{0E265CE6-C4DE-477F-989D-1BDA9609FDF0}" type="presOf" srcId="{DE60BE1F-0AEF-4F73-BF76-C001F08D2B1C}" destId="{672B585C-0384-4EF8-89F8-3818725E20A5}" srcOrd="0" destOrd="3" presId="urn:microsoft.com/office/officeart/2005/8/layout/hList6"/>
    <dgm:cxn modelId="{EBCDC60B-E43C-470D-BDCF-F2EE7D133A57}" type="presOf" srcId="{616FA3EA-EAAC-47AD-96C6-A7A0B5AD8B29}" destId="{672B585C-0384-4EF8-89F8-3818725E20A5}" srcOrd="0" destOrd="0" presId="urn:microsoft.com/office/officeart/2005/8/layout/hList6"/>
    <dgm:cxn modelId="{40AB9447-9DA8-4CEE-9031-A9D1F78D4C8D}" type="presOf" srcId="{8FC1E145-CD76-44F0-930E-B96896F583C9}" destId="{672B585C-0384-4EF8-89F8-3818725E20A5}" srcOrd="0" destOrd="1" presId="urn:microsoft.com/office/officeart/2005/8/layout/hList6"/>
    <dgm:cxn modelId="{E6F920CD-385B-45B3-BC37-F663F3F74DF9}" type="presOf" srcId="{6C940D68-663C-4467-9D95-22157C22316D}" destId="{672B585C-0384-4EF8-89F8-3818725E20A5}" srcOrd="0" destOrd="2" presId="urn:microsoft.com/office/officeart/2005/8/layout/hList6"/>
    <dgm:cxn modelId="{3B12063A-9A68-4648-9DB7-28838C563CD2}" type="presOf" srcId="{691BC3EF-4049-4283-ACFF-E60466C8EC43}" destId="{6E56A0A6-6FD3-4E69-B118-4853FA553886}" srcOrd="0" destOrd="0" presId="urn:microsoft.com/office/officeart/2005/8/layout/hList6"/>
    <dgm:cxn modelId="{CA9187ED-CF38-4D72-9800-86D01A81C142}" srcId="{616FA3EA-EAAC-47AD-96C6-A7A0B5AD8B29}" destId="{DE60BE1F-0AEF-4F73-BF76-C001F08D2B1C}" srcOrd="2" destOrd="0" parTransId="{232B2E13-ABF9-4C61-AE44-0D48E52ECFFA}" sibTransId="{10389307-21B3-45AB-8EFB-04A4E22B5B9E}"/>
    <dgm:cxn modelId="{47291A5C-F89F-4815-A277-9227C0900E1E}" srcId="{616FA3EA-EAAC-47AD-96C6-A7A0B5AD8B29}" destId="{8479544D-9FD0-47AA-A9BC-0FDC7ED481BA}" srcOrd="3" destOrd="0" parTransId="{0FE18265-44FE-4C90-B107-7B7208C2C917}" sibTransId="{487BC00D-6E52-4ABF-A1C9-E2E070799F26}"/>
    <dgm:cxn modelId="{1022D06B-E8F6-4D68-B199-273ABE95253B}" type="presOf" srcId="{8479544D-9FD0-47AA-A9BC-0FDC7ED481BA}" destId="{672B585C-0384-4EF8-89F8-3818725E20A5}" srcOrd="0" destOrd="4" presId="urn:microsoft.com/office/officeart/2005/8/layout/hList6"/>
    <dgm:cxn modelId="{B908D472-6F6A-4E7D-A8AE-2D419F04D9A2}" srcId="{616FA3EA-EAAC-47AD-96C6-A7A0B5AD8B29}" destId="{8FC1E145-CD76-44F0-930E-B96896F583C9}" srcOrd="0" destOrd="0" parTransId="{92EFCCC5-397D-43D1-8044-201145220075}" sibTransId="{5206D2E2-31C6-42EE-A039-C8911E96F5E6}"/>
    <dgm:cxn modelId="{F9A5D344-BF9B-4BD9-ACA0-7BF4FD28C7C8}" type="presParOf" srcId="{6E56A0A6-6FD3-4E69-B118-4853FA553886}" destId="{672B585C-0384-4EF8-89F8-3818725E20A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A819C1-5AC0-45BC-BB7C-9996BAA4761A}">
      <dsp:nvSpPr>
        <dsp:cNvPr id="0" name=""/>
        <dsp:cNvSpPr/>
      </dsp:nvSpPr>
      <dsp:spPr>
        <a:xfrm rot="16200000">
          <a:off x="-815892" y="903689"/>
          <a:ext cx="3512594" cy="1880810"/>
        </a:xfrm>
        <a:prstGeom prst="flowChartManualOperation">
          <a:avLst/>
        </a:prstGeom>
        <a:gradFill rotWithShape="1">
          <a:gsLst>
            <a:gs pos="20000">
              <a:schemeClr val="accent4">
                <a:tint val="9000"/>
              </a:schemeClr>
            </a:gs>
            <a:gs pos="100000">
              <a:schemeClr val="accent4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4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Памятник Александру Невскому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в Городце.</a:t>
          </a:r>
          <a:endParaRPr lang="ru-RU" sz="2000" b="1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C00000"/>
              </a:solidFill>
            </a:rPr>
            <a:t>1993 г.</a:t>
          </a:r>
          <a:endParaRPr lang="ru-RU" sz="1600" b="1" kern="1200" dirty="0">
            <a:solidFill>
              <a:srgbClr val="C00000"/>
            </a:solidFill>
          </a:endParaRPr>
        </a:p>
      </dsp:txBody>
      <dsp:txXfrm rot="16200000">
        <a:off x="-815892" y="903689"/>
        <a:ext cx="3512594" cy="1880810"/>
      </dsp:txXfrm>
    </dsp:sp>
    <dsp:sp modelId="{38301FA1-DCDC-4D2F-9AA3-067444E3E5AF}">
      <dsp:nvSpPr>
        <dsp:cNvPr id="0" name=""/>
        <dsp:cNvSpPr/>
      </dsp:nvSpPr>
      <dsp:spPr>
        <a:xfrm rot="16200000">
          <a:off x="5580012" y="2643460"/>
          <a:ext cx="1982212" cy="2123458"/>
        </a:xfrm>
        <a:prstGeom prst="flowChartManualOperation">
          <a:avLst/>
        </a:prstGeom>
        <a:gradFill rotWithShape="1">
          <a:gsLst>
            <a:gs pos="20000">
              <a:schemeClr val="accent5">
                <a:tint val="9000"/>
              </a:schemeClr>
            </a:gs>
            <a:gs pos="100000">
              <a:schemeClr val="accent5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5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Архитекторы: </a:t>
          </a:r>
          <a:endParaRPr lang="ru-RU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В.Н. Быков,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В.В. Иванов.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16200000">
        <a:off x="5580012" y="2643460"/>
        <a:ext cx="1982212" cy="2123458"/>
      </dsp:txXfrm>
    </dsp:sp>
    <dsp:sp modelId="{A4FAA435-77B9-4A39-BCC3-9C43B1CFC816}">
      <dsp:nvSpPr>
        <dsp:cNvPr id="0" name=""/>
        <dsp:cNvSpPr/>
      </dsp:nvSpPr>
      <dsp:spPr>
        <a:xfrm rot="16200000">
          <a:off x="5582478" y="269670"/>
          <a:ext cx="1977281" cy="2123458"/>
        </a:xfrm>
        <a:prstGeom prst="flowChartManualOperation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Скульпторы: </a:t>
          </a:r>
          <a:endParaRPr lang="ru-RU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И.И. Лукин,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В.И. </a:t>
          </a:r>
          <a:r>
            <a:rPr lang="ru-RU" sz="1600" kern="1200" dirty="0" err="1" smtClean="0"/>
            <a:t>Пурихов</a:t>
          </a:r>
          <a:r>
            <a:rPr lang="ru-RU" sz="1600" kern="1200" dirty="0" smtClean="0"/>
            <a:t>.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16200000">
        <a:off x="5582478" y="269670"/>
        <a:ext cx="1977281" cy="21234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2B585C-0384-4EF8-89F8-3818725E20A5}">
      <dsp:nvSpPr>
        <dsp:cNvPr id="0" name=""/>
        <dsp:cNvSpPr/>
      </dsp:nvSpPr>
      <dsp:spPr>
        <a:xfrm rot="16200000">
          <a:off x="3353262" y="463161"/>
          <a:ext cx="4064000" cy="3137676"/>
        </a:xfrm>
        <a:prstGeom prst="flowChartManualOperation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rgbClr val="860403"/>
              </a:solidFill>
            </a:rPr>
            <a:t>В.И. </a:t>
          </a:r>
          <a:r>
            <a:rPr lang="ru-RU" sz="2000" b="0" kern="1200" dirty="0" err="1" smtClean="0">
              <a:solidFill>
                <a:srgbClr val="860403"/>
              </a:solidFill>
            </a:rPr>
            <a:t>Агевин</a:t>
          </a:r>
          <a:r>
            <a:rPr lang="ru-RU" sz="2000" b="0" kern="1200" dirty="0" smtClean="0">
              <a:solidFill>
                <a:srgbClr val="860403"/>
              </a:solidFill>
            </a:rPr>
            <a:t>. «Александр Невский».</a:t>
          </a:r>
          <a:endParaRPr lang="ru-RU" sz="2000" b="0" kern="1200" dirty="0">
            <a:solidFill>
              <a:srgbClr val="860403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1950-е гг.</a:t>
          </a:r>
          <a:endParaRPr lang="ru-RU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Холст, масло.</a:t>
          </a:r>
          <a:endParaRPr lang="ru-RU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54-68 см.</a:t>
          </a:r>
          <a:endParaRPr lang="ru-RU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Городецкий историко-художественный музейный комплекс.</a:t>
          </a:r>
          <a:endParaRPr lang="ru-RU" sz="1800" kern="1200" dirty="0">
            <a:solidFill>
              <a:schemeClr val="tx1"/>
            </a:solidFill>
          </a:endParaRPr>
        </a:p>
      </dsp:txBody>
      <dsp:txXfrm rot="16200000">
        <a:off x="3353262" y="463161"/>
        <a:ext cx="4064000" cy="3137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>
            <a:alphaModFix amt="87000"/>
            <a:lum/>
          </a:blip>
          <a:srcRect/>
          <a:stretch>
            <a:fillRect l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1F536-FEB8-407C-AB08-7DC04CD3B1EF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81A0-D425-4CE7-BCF2-BA0170D71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21135324">
            <a:off x="2673920" y="4118068"/>
            <a:ext cx="6116469" cy="1930573"/>
          </a:xfrm>
          <a:prstGeom prst="ellipseRibbon2">
            <a:avLst>
              <a:gd name="adj1" fmla="val 22392"/>
              <a:gd name="adj2" fmla="val 54243"/>
              <a:gd name="adj3" fmla="val 1250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prstTxWarp prst="textPlain">
              <a:avLst>
                <a:gd name="adj" fmla="val 49440"/>
              </a:avLst>
            </a:prstTxWarp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8864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60403"/>
                </a:solidFill>
              </a:rPr>
              <a:t>МОУ Мошкинская школа</a:t>
            </a:r>
          </a:p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rgbClr val="860403"/>
                </a:solidFill>
              </a:rPr>
              <a:t>Районный интеллектуальный конкурс </a:t>
            </a:r>
          </a:p>
          <a:p>
            <a:pPr algn="ctr"/>
            <a:r>
              <a:rPr lang="ru-RU" b="1" dirty="0" smtClean="0">
                <a:solidFill>
                  <a:srgbClr val="860403"/>
                </a:solidFill>
              </a:rPr>
              <a:t>«Александр Невский – защитник веры и земли Русской»</a:t>
            </a:r>
            <a:endParaRPr lang="ru-RU" b="1" dirty="0">
              <a:solidFill>
                <a:srgbClr val="86040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6093296"/>
            <a:ext cx="106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-2016-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052736"/>
            <a:ext cx="7632848" cy="2752699"/>
          </a:xfrm>
          <a:prstGeom prst="horizontalScroll">
            <a:avLst>
              <a:gd name="adj" fmla="val 17812"/>
            </a:avLst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памятным местам.   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 Городец.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2" cstate="screen">
            <a:lum bright="-10000" contrast="10000"/>
          </a:blip>
          <a:srcRect/>
          <a:stretch>
            <a:fillRect/>
          </a:stretch>
        </p:blipFill>
        <p:spPr>
          <a:xfrm rot="5400000">
            <a:off x="496533" y="3111979"/>
            <a:ext cx="3888432" cy="3226331"/>
          </a:xfrm>
          <a:prstGeom prst="rect">
            <a:avLst/>
          </a:prstGeom>
          <a:ln w="12700" cmpd="tri">
            <a:solidFill>
              <a:srgbClr val="C00000"/>
            </a:solidFill>
            <a:bevel/>
          </a:ln>
        </p:spPr>
      </p:pic>
      <p:sp>
        <p:nvSpPr>
          <p:cNvPr id="10" name="TextBox 9"/>
          <p:cNvSpPr txBox="1"/>
          <p:nvPr/>
        </p:nvSpPr>
        <p:spPr>
          <a:xfrm rot="21084206">
            <a:off x="4126040" y="4295449"/>
            <a:ext cx="30622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Команда «Ярославичи»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сквозь века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1196752"/>
            <a:ext cx="3886876" cy="4873611"/>
          </a:xfrm>
          <a:prstGeom prst="rect">
            <a:avLst/>
          </a:prstGeom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 z="76200"/>
        </p:spPr>
      </p:pic>
      <p:graphicFrame>
        <p:nvGraphicFramePr>
          <p:cNvPr id="4" name="Схема 3"/>
          <p:cNvGraphicFramePr/>
          <p:nvPr/>
        </p:nvGraphicFramePr>
        <p:xfrm>
          <a:off x="1691680" y="1988840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8а.JPG"/>
          <p:cNvPicPr>
            <a:picLocks noChangeAspect="1"/>
          </p:cNvPicPr>
          <p:nvPr/>
        </p:nvPicPr>
        <p:blipFill>
          <a:blip r:embed="rId7" cstate="screen">
            <a:lum bright="20000" contrast="30000"/>
          </a:blip>
          <a:stretch>
            <a:fillRect/>
          </a:stretch>
        </p:blipFill>
        <p:spPr>
          <a:xfrm>
            <a:off x="1331640" y="1196752"/>
            <a:ext cx="7296810" cy="5472608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 земного пути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а.JPG"/>
          <p:cNvPicPr>
            <a:picLocks noChangeAspect="1"/>
          </p:cNvPicPr>
          <p:nvPr/>
        </p:nvPicPr>
        <p:blipFill>
          <a:blip r:embed="rId2" cstate="screen">
            <a:lum bright="10000" contrast="20000"/>
          </a:blip>
          <a:stretch>
            <a:fillRect/>
          </a:stretch>
        </p:blipFill>
        <p:spPr>
          <a:xfrm rot="5400000">
            <a:off x="488546" y="1919833"/>
            <a:ext cx="5016558" cy="3762419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Above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4788024" y="1268760"/>
            <a:ext cx="4032448" cy="4616648"/>
          </a:xfrm>
          <a:prstGeom prst="rect">
            <a:avLst/>
          </a:prstGeom>
          <a:scene3d>
            <a:camera prst="perspectiveLef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860403"/>
                </a:solidFill>
              </a:rPr>
              <a:t>       </a:t>
            </a:r>
            <a:r>
              <a:rPr lang="ru-RU" b="1" dirty="0" smtClean="0">
                <a:solidFill>
                  <a:srgbClr val="860403"/>
                </a:solidFill>
              </a:rPr>
              <a:t>     «В лето 6771…. Князь </a:t>
            </a:r>
            <a:r>
              <a:rPr lang="ru-RU" b="1" dirty="0" err="1" smtClean="0">
                <a:solidFill>
                  <a:srgbClr val="860403"/>
                </a:solidFill>
              </a:rPr>
              <a:t>великии</a:t>
            </a:r>
            <a:r>
              <a:rPr lang="ru-RU" b="1" dirty="0" smtClean="0">
                <a:solidFill>
                  <a:srgbClr val="860403"/>
                </a:solidFill>
              </a:rPr>
              <a:t> Алекса</a:t>
            </a:r>
            <a:r>
              <a:rPr lang="ru-RU" sz="2000" b="1" dirty="0" smtClean="0">
                <a:solidFill>
                  <a:srgbClr val="860403"/>
                </a:solidFill>
              </a:rPr>
              <a:t>ндр </a:t>
            </a:r>
            <a:r>
              <a:rPr lang="ru-RU" sz="2000" b="1" dirty="0" err="1" smtClean="0">
                <a:solidFill>
                  <a:srgbClr val="860403"/>
                </a:solidFill>
              </a:rPr>
              <a:t>поиде</a:t>
            </a:r>
            <a:r>
              <a:rPr lang="ru-RU" sz="2000" b="1" dirty="0" smtClean="0">
                <a:solidFill>
                  <a:srgbClr val="860403"/>
                </a:solidFill>
              </a:rPr>
              <a:t> в Орду ко царю </a:t>
            </a:r>
            <a:r>
              <a:rPr lang="ru-RU" sz="2000" b="1" dirty="0" err="1" smtClean="0">
                <a:solidFill>
                  <a:srgbClr val="860403"/>
                </a:solidFill>
              </a:rPr>
              <a:t>Беркаю</a:t>
            </a:r>
            <a:r>
              <a:rPr lang="ru-RU" sz="2000" b="1" dirty="0" smtClean="0">
                <a:solidFill>
                  <a:srgbClr val="860403"/>
                </a:solidFill>
              </a:rPr>
              <a:t>, и </a:t>
            </a:r>
            <a:r>
              <a:rPr lang="ru-RU" sz="2000" b="1" dirty="0" err="1" smtClean="0">
                <a:solidFill>
                  <a:srgbClr val="860403"/>
                </a:solidFill>
              </a:rPr>
              <a:t>удержа</a:t>
            </a:r>
            <a:r>
              <a:rPr lang="ru-RU" sz="2000" b="1" dirty="0" smtClean="0">
                <a:solidFill>
                  <a:srgbClr val="860403"/>
                </a:solidFill>
              </a:rPr>
              <a:t> и царь, не пусти его в Русь, и </a:t>
            </a:r>
            <a:r>
              <a:rPr lang="ru-RU" sz="2000" b="1" dirty="0" err="1" smtClean="0">
                <a:solidFill>
                  <a:srgbClr val="860403"/>
                </a:solidFill>
              </a:rPr>
              <a:t>зимова</a:t>
            </a:r>
            <a:r>
              <a:rPr lang="ru-RU" sz="2000" b="1" dirty="0" smtClean="0">
                <a:solidFill>
                  <a:srgbClr val="860403"/>
                </a:solidFill>
              </a:rPr>
              <a:t> в Орде, </a:t>
            </a:r>
            <a:r>
              <a:rPr lang="ru-RU" sz="2000" b="1" dirty="0" err="1" smtClean="0">
                <a:solidFill>
                  <a:srgbClr val="860403"/>
                </a:solidFill>
              </a:rPr>
              <a:t>тамо</a:t>
            </a:r>
            <a:r>
              <a:rPr lang="ru-RU" sz="2000" b="1" dirty="0" smtClean="0">
                <a:solidFill>
                  <a:srgbClr val="860403"/>
                </a:solidFill>
              </a:rPr>
              <a:t> и </a:t>
            </a:r>
            <a:r>
              <a:rPr lang="ru-RU" sz="2000" b="1" dirty="0" err="1" smtClean="0">
                <a:solidFill>
                  <a:srgbClr val="860403"/>
                </a:solidFill>
              </a:rPr>
              <a:t>разболеся</a:t>
            </a:r>
            <a:r>
              <a:rPr lang="ru-RU" sz="2000" b="1" dirty="0" smtClean="0">
                <a:solidFill>
                  <a:srgbClr val="860403"/>
                </a:solidFill>
              </a:rPr>
              <a:t>, </a:t>
            </a:r>
            <a:r>
              <a:rPr lang="ru-RU" sz="2000" b="1" dirty="0" err="1" smtClean="0">
                <a:solidFill>
                  <a:srgbClr val="860403"/>
                </a:solidFill>
              </a:rPr>
              <a:t>и</a:t>
            </a:r>
            <a:r>
              <a:rPr lang="ru-RU" sz="2000" b="1" dirty="0" smtClean="0">
                <a:solidFill>
                  <a:srgbClr val="860403"/>
                </a:solidFill>
              </a:rPr>
              <a:t> </a:t>
            </a:r>
            <a:r>
              <a:rPr lang="ru-RU" sz="2000" b="1" dirty="0" err="1" smtClean="0">
                <a:solidFill>
                  <a:srgbClr val="860403"/>
                </a:solidFill>
              </a:rPr>
              <a:t>доиде</a:t>
            </a:r>
            <a:r>
              <a:rPr lang="ru-RU" sz="2000" b="1" dirty="0" smtClean="0">
                <a:solidFill>
                  <a:srgbClr val="860403"/>
                </a:solidFill>
              </a:rPr>
              <a:t> до </a:t>
            </a:r>
            <a:r>
              <a:rPr lang="ru-RU" sz="2000" b="1" dirty="0" err="1" smtClean="0">
                <a:solidFill>
                  <a:srgbClr val="860403"/>
                </a:solidFill>
              </a:rPr>
              <a:t>Новагорода</a:t>
            </a:r>
            <a:r>
              <a:rPr lang="ru-RU" sz="2000" b="1" dirty="0" smtClean="0">
                <a:solidFill>
                  <a:srgbClr val="860403"/>
                </a:solidFill>
              </a:rPr>
              <a:t> Нижнего и пребыв ту мало и </a:t>
            </a:r>
            <a:r>
              <a:rPr lang="ru-RU" sz="2000" b="1" dirty="0" err="1" smtClean="0">
                <a:solidFill>
                  <a:srgbClr val="860403"/>
                </a:solidFill>
              </a:rPr>
              <a:t>иде</a:t>
            </a:r>
            <a:r>
              <a:rPr lang="ru-RU" sz="2000" b="1" dirty="0" smtClean="0">
                <a:solidFill>
                  <a:srgbClr val="860403"/>
                </a:solidFill>
              </a:rPr>
              <a:t> на Городец и </a:t>
            </a:r>
            <a:r>
              <a:rPr lang="ru-RU" sz="2000" b="1" dirty="0" err="1" smtClean="0">
                <a:solidFill>
                  <a:srgbClr val="860403"/>
                </a:solidFill>
              </a:rPr>
              <a:t>тамо</a:t>
            </a:r>
            <a:r>
              <a:rPr lang="ru-RU" sz="2000" b="1" dirty="0" smtClean="0">
                <a:solidFill>
                  <a:srgbClr val="860403"/>
                </a:solidFill>
              </a:rPr>
              <a:t> в </a:t>
            </a:r>
            <a:r>
              <a:rPr lang="ru-RU" sz="2000" b="1" dirty="0" err="1" smtClean="0">
                <a:solidFill>
                  <a:srgbClr val="860403"/>
                </a:solidFill>
              </a:rPr>
              <a:t>болшии</a:t>
            </a:r>
            <a:r>
              <a:rPr lang="ru-RU" sz="2000" b="1" dirty="0" smtClean="0">
                <a:solidFill>
                  <a:srgbClr val="860403"/>
                </a:solidFill>
              </a:rPr>
              <a:t> недуг </a:t>
            </a:r>
            <a:r>
              <a:rPr lang="ru-RU" sz="2000" b="1" dirty="0" err="1" smtClean="0">
                <a:solidFill>
                  <a:srgbClr val="860403"/>
                </a:solidFill>
              </a:rPr>
              <a:t>впаде</a:t>
            </a:r>
            <a:r>
              <a:rPr lang="ru-RU" sz="2000" b="1" dirty="0" smtClean="0">
                <a:solidFill>
                  <a:srgbClr val="860403"/>
                </a:solidFill>
              </a:rPr>
              <a:t> и </a:t>
            </a:r>
            <a:r>
              <a:rPr lang="ru-RU" sz="2000" b="1" dirty="0" err="1" smtClean="0">
                <a:solidFill>
                  <a:srgbClr val="860403"/>
                </a:solidFill>
              </a:rPr>
              <a:t>пострижеся</a:t>
            </a:r>
            <a:r>
              <a:rPr lang="ru-RU" sz="2000" b="1" dirty="0" smtClean="0">
                <a:solidFill>
                  <a:srgbClr val="860403"/>
                </a:solidFill>
              </a:rPr>
              <a:t> в </a:t>
            </a:r>
            <a:r>
              <a:rPr lang="ru-RU" sz="2000" b="1" dirty="0" err="1" smtClean="0">
                <a:solidFill>
                  <a:srgbClr val="860403"/>
                </a:solidFill>
              </a:rPr>
              <a:t>черньци</a:t>
            </a:r>
            <a:r>
              <a:rPr lang="ru-RU" sz="2000" b="1" dirty="0" smtClean="0">
                <a:solidFill>
                  <a:srgbClr val="860403"/>
                </a:solidFill>
              </a:rPr>
              <a:t> </a:t>
            </a:r>
            <a:r>
              <a:rPr lang="ru-RU" sz="2000" b="1" dirty="0" err="1" smtClean="0">
                <a:solidFill>
                  <a:srgbClr val="860403"/>
                </a:solidFill>
              </a:rPr>
              <a:t>ноемврия</a:t>
            </a:r>
            <a:r>
              <a:rPr lang="ru-RU" sz="2000" b="1" dirty="0" smtClean="0">
                <a:solidFill>
                  <a:srgbClr val="860403"/>
                </a:solidFill>
              </a:rPr>
              <a:t> во 14, тое же нощи и </a:t>
            </a:r>
            <a:r>
              <a:rPr lang="ru-RU" sz="2000" b="1" dirty="0" err="1" smtClean="0">
                <a:solidFill>
                  <a:srgbClr val="860403"/>
                </a:solidFill>
              </a:rPr>
              <a:t>преставися</a:t>
            </a:r>
            <a:r>
              <a:rPr lang="ru-RU" sz="2000" b="1" dirty="0" smtClean="0">
                <a:solidFill>
                  <a:srgbClr val="860403"/>
                </a:solidFill>
              </a:rPr>
              <a:t>; святое же  его тело </a:t>
            </a:r>
            <a:r>
              <a:rPr lang="ru-RU" sz="2000" b="1" dirty="0" err="1" smtClean="0">
                <a:solidFill>
                  <a:srgbClr val="860403"/>
                </a:solidFill>
              </a:rPr>
              <a:t>понесоша</a:t>
            </a:r>
            <a:r>
              <a:rPr lang="ru-RU" sz="2000" b="1" dirty="0" smtClean="0">
                <a:solidFill>
                  <a:srgbClr val="860403"/>
                </a:solidFill>
              </a:rPr>
              <a:t> ко </a:t>
            </a:r>
            <a:r>
              <a:rPr lang="ru-RU" sz="2000" b="1" dirty="0" err="1" smtClean="0">
                <a:solidFill>
                  <a:srgbClr val="860403"/>
                </a:solidFill>
              </a:rPr>
              <a:t>Володимерю</a:t>
            </a:r>
            <a:r>
              <a:rPr lang="ru-RU" sz="2000" b="1" dirty="0" smtClean="0">
                <a:solidFill>
                  <a:srgbClr val="860403"/>
                </a:solidFill>
              </a:rPr>
              <a:t>».</a:t>
            </a:r>
            <a:endParaRPr lang="ru-RU" b="1" dirty="0" smtClean="0">
              <a:solidFill>
                <a:srgbClr val="860403"/>
              </a:solidFill>
            </a:endParaRPr>
          </a:p>
          <a:p>
            <a:endParaRPr lang="ru-RU" sz="1600" b="1" dirty="0">
              <a:solidFill>
                <a:srgbClr val="86040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0754">
            <a:off x="6385777" y="5668383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(Московский летописный свод конца </a:t>
            </a:r>
            <a:r>
              <a:rPr lang="en-US" sz="1600" b="1" i="1" dirty="0" smtClean="0"/>
              <a:t>XV </a:t>
            </a:r>
            <a:r>
              <a:rPr lang="ru-RU" sz="1600" b="1" i="1" dirty="0" smtClean="0"/>
              <a:t>века)</a:t>
            </a:r>
            <a:endParaRPr lang="ru-RU" sz="1600" b="1" i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116632"/>
            <a:ext cx="8435280" cy="1143000"/>
          </a:xfrm>
        </p:spPr>
        <p:txBody>
          <a:bodyPr/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умер Александр Невский?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1196752"/>
            <a:ext cx="5823028" cy="4968552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pic>
        <p:nvPicPr>
          <p:cNvPr id="4" name="Рисунок 3" descr="32.JPG"/>
          <p:cNvPicPr>
            <a:picLocks noChangeAspect="1"/>
          </p:cNvPicPr>
          <p:nvPr/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>
          <a:xfrm>
            <a:off x="1043608" y="1268760"/>
            <a:ext cx="4104456" cy="5112568"/>
          </a:xfrm>
          <a:prstGeom prst="rect">
            <a:avLst/>
          </a:prstGeom>
          <a:ln w="12700">
            <a:solidFill>
              <a:schemeClr val="accent2"/>
            </a:solidFill>
          </a:ln>
          <a:scene3d>
            <a:camera prst="perspectiveContrastingRightFacing" fov="3000000">
              <a:rot lat="396024" lon="20763872" rev="300000"/>
            </a:camera>
            <a:lightRig rig="threePt" dir="t"/>
          </a:scene3d>
        </p:spPr>
      </p:pic>
      <p:pic>
        <p:nvPicPr>
          <p:cNvPr id="5" name="Рисунок 4" descr="31.JPG"/>
          <p:cNvPicPr>
            <a:picLocks noChangeAspect="1"/>
          </p:cNvPicPr>
          <p:nvPr/>
        </p:nvPicPr>
        <p:blipFill>
          <a:blip r:embed="rId4" cstate="screen">
            <a:lum bright="10000" contrast="30000"/>
          </a:blip>
          <a:srcRect/>
          <a:stretch>
            <a:fillRect/>
          </a:stretch>
        </p:blipFill>
        <p:spPr>
          <a:xfrm rot="5400000">
            <a:off x="4068863" y="1826801"/>
            <a:ext cx="5398761" cy="4104456"/>
          </a:xfrm>
          <a:prstGeom prst="rect">
            <a:avLst/>
          </a:prstGeom>
          <a:ln w="12700">
            <a:solidFill>
              <a:schemeClr val="accent2"/>
            </a:solidFill>
          </a:ln>
          <a:scene3d>
            <a:camera prst="perspectiveRelaxed" fov="2700000">
              <a:rot lat="1473599" lon="0" rev="0"/>
            </a:camera>
            <a:lightRig rig="threePt" dir="t"/>
          </a:scene3d>
          <a:sp3d z="6350"/>
        </p:spPr>
      </p:pic>
      <p:pic>
        <p:nvPicPr>
          <p:cNvPr id="6" name="Рисунок 5" descr="3а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187624" y="1052736"/>
            <a:ext cx="7524328" cy="5085184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95736" y="6093296"/>
            <a:ext cx="54006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860403"/>
                </a:solidFill>
              </a:rPr>
              <a:t>Феодоровский</a:t>
            </a:r>
            <a:r>
              <a:rPr lang="ru-RU" sz="1600" dirty="0" smtClean="0">
                <a:solidFill>
                  <a:srgbClr val="860403"/>
                </a:solidFill>
              </a:rPr>
              <a:t> мужской монастырь. Начало </a:t>
            </a:r>
            <a:r>
              <a:rPr lang="en-US" sz="1600" dirty="0" smtClean="0">
                <a:solidFill>
                  <a:srgbClr val="860403"/>
                </a:solidFill>
              </a:rPr>
              <a:t>XX</a:t>
            </a:r>
            <a:r>
              <a:rPr lang="ru-RU" sz="1600" dirty="0" smtClean="0">
                <a:solidFill>
                  <a:srgbClr val="860403"/>
                </a:solidFill>
              </a:rPr>
              <a:t> века. (Реконструкция)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2321" y="6093296"/>
            <a:ext cx="503535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60403"/>
                </a:solidFill>
              </a:rPr>
              <a:t>В музее </a:t>
            </a:r>
            <a:r>
              <a:rPr lang="ru-RU" dirty="0" err="1" smtClean="0">
                <a:solidFill>
                  <a:srgbClr val="860403"/>
                </a:solidFill>
              </a:rPr>
              <a:t>Феодоровского</a:t>
            </a:r>
            <a:r>
              <a:rPr lang="ru-RU" dirty="0" smtClean="0">
                <a:solidFill>
                  <a:srgbClr val="860403"/>
                </a:solidFill>
              </a:rPr>
              <a:t> мужского монастыря</a:t>
            </a:r>
            <a:endParaRPr lang="ru-RU" dirty="0">
              <a:solidFill>
                <a:srgbClr val="860403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xit" presetSubtype="5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5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0"/>
                            </p:stCondLst>
                            <p:childTnLst>
                              <p:par>
                                <p:cTn id="28" presetID="7" presetClass="exit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7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в.JP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>
          <a:xfrm rot="5400000">
            <a:off x="4193957" y="1790819"/>
            <a:ext cx="5328593" cy="3996443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116632"/>
            <a:ext cx="8435280" cy="1143000"/>
          </a:xfrm>
        </p:spPr>
        <p:txBody>
          <a:bodyPr/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умер Александр Невский?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3б.JPG"/>
          <p:cNvPicPr>
            <a:picLocks noChangeAspect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>
          <a:xfrm rot="5400000">
            <a:off x="194687" y="1901657"/>
            <a:ext cx="5370250" cy="3672408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987824" y="6309320"/>
            <a:ext cx="469712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Монумент князю в монашеском одеянии.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хранит истории следы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 rot="11123038">
            <a:off x="1403648" y="1124744"/>
            <a:ext cx="7200800" cy="4104456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7F2"/>
              </a:clrFrom>
              <a:clrTo>
                <a:srgbClr val="F6F7F2">
                  <a:alpha val="0"/>
                </a:srgbClr>
              </a:clrTo>
            </a:clrChange>
            <a:lum bright="-10000" contrast="10000"/>
          </a:blip>
          <a:stretch>
            <a:fillRect/>
          </a:stretch>
        </p:blipFill>
        <p:spPr>
          <a:xfrm rot="21340682">
            <a:off x="1801836" y="1508839"/>
            <a:ext cx="6490968" cy="316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5445224"/>
            <a:ext cx="626806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Вислая свинцовая актовая печать  Александра Невского </a:t>
            </a:r>
          </a:p>
          <a:p>
            <a:r>
              <a:rPr lang="ru-RU" dirty="0" smtClean="0"/>
              <a:t>(лицевая и </a:t>
            </a:r>
            <a:r>
              <a:rPr lang="ru-RU" sz="1600" dirty="0" smtClean="0"/>
              <a:t>оборотные</a:t>
            </a:r>
            <a:r>
              <a:rPr lang="ru-RU" dirty="0" smtClean="0"/>
              <a:t> стороны). Диаметр 23-26 мм.</a:t>
            </a:r>
            <a:endParaRPr lang="ru-RU" dirty="0"/>
          </a:p>
        </p:txBody>
      </p:sp>
      <p:pic>
        <p:nvPicPr>
          <p:cNvPr id="6" name="Рисунок 5" descr="4б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980728"/>
            <a:ext cx="7488832" cy="5616624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23928" y="6309320"/>
            <a:ext cx="495039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 залах  Городецкого краеведческого музея.</a:t>
            </a:r>
            <a:endParaRPr lang="ru-RU" dirty="0"/>
          </a:p>
        </p:txBody>
      </p:sp>
      <p:pic>
        <p:nvPicPr>
          <p:cNvPr id="8" name="Рисунок 7" descr="4в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31640" y="980728"/>
            <a:ext cx="7488832" cy="5616625"/>
          </a:xfrm>
          <a:prstGeom prst="rect">
            <a:avLst/>
          </a:prstGeom>
          <a:ln w="12700">
            <a:solidFill>
              <a:schemeClr val="accent2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923928" y="6309320"/>
            <a:ext cx="495039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 залах  Городецкого краеведческого музея.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а.jpg"/>
          <p:cNvPicPr>
            <a:picLocks noChangeAspect="1"/>
          </p:cNvPicPr>
          <p:nvPr/>
        </p:nvPicPr>
        <p:blipFill>
          <a:blip r:embed="rId2" cstate="screen">
            <a:lum bright="10000" contrast="10000"/>
          </a:blip>
          <a:stretch>
            <a:fillRect/>
          </a:stretch>
        </p:blipFill>
        <p:spPr>
          <a:xfrm>
            <a:off x="3131840" y="1052736"/>
            <a:ext cx="3384376" cy="5191989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graphicFrame>
        <p:nvGraphicFramePr>
          <p:cNvPr id="4" name="Схема 3"/>
          <p:cNvGraphicFramePr/>
          <p:nvPr/>
        </p:nvGraphicFramePr>
        <p:xfrm>
          <a:off x="1115616" y="1397000"/>
          <a:ext cx="7632848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7" cstate="screen">
            <a:lum bright="10000" contrast="10000"/>
          </a:blip>
          <a:srcRect/>
          <a:stretch>
            <a:fillRect/>
          </a:stretch>
        </p:blipFill>
        <p:spPr>
          <a:xfrm>
            <a:off x="3275856" y="54429"/>
            <a:ext cx="3034909" cy="6614931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великому князю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«Александровская набережная»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7665293" cy="5669298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228184" y="6309320"/>
            <a:ext cx="231345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60403"/>
                </a:solidFill>
              </a:rPr>
              <a:t>Поклонный камень</a:t>
            </a:r>
            <a:endParaRPr lang="ru-RU" dirty="0">
              <a:solidFill>
                <a:srgbClr val="860403"/>
              </a:solidFill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>
          <a:xfrm rot="480275">
            <a:off x="4521722" y="1243411"/>
            <a:ext cx="4031404" cy="3696791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pic>
        <p:nvPicPr>
          <p:cNvPr id="6" name="Рисунок 5" descr="6а.JPG"/>
          <p:cNvPicPr>
            <a:picLocks noChangeAspect="1"/>
          </p:cNvPicPr>
          <p:nvPr/>
        </p:nvPicPr>
        <p:blipFill>
          <a:blip r:embed="rId4" cstate="screen">
            <a:lum bright="-10000" contrast="10000"/>
          </a:blip>
          <a:srcRect/>
          <a:stretch>
            <a:fillRect/>
          </a:stretch>
        </p:blipFill>
        <p:spPr>
          <a:xfrm rot="21166085">
            <a:off x="1211088" y="1623443"/>
            <a:ext cx="3601788" cy="4032448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364666" y="5229200"/>
            <a:ext cx="457849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860403"/>
                </a:solidFill>
              </a:rPr>
              <a:t>Города, связанные с именем </a:t>
            </a:r>
          </a:p>
          <a:p>
            <a:pPr algn="ctr"/>
            <a:r>
              <a:rPr lang="ru-RU" dirty="0" smtClean="0">
                <a:solidFill>
                  <a:srgbClr val="860403"/>
                </a:solidFill>
              </a:rPr>
              <a:t>святого  благоверного князя Александра</a:t>
            </a:r>
            <a:endParaRPr lang="ru-RU" dirty="0">
              <a:solidFill>
                <a:srgbClr val="860403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«Александровская набережная»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6б.JPG"/>
          <p:cNvPicPr>
            <a:picLocks noChangeAspect="1"/>
          </p:cNvPicPr>
          <p:nvPr/>
        </p:nvPicPr>
        <p:blipFill>
          <a:blip r:embed="rId2" cstate="screen">
            <a:lum contrast="10000"/>
          </a:blip>
          <a:stretch>
            <a:fillRect/>
          </a:stretch>
        </p:blipFill>
        <p:spPr>
          <a:xfrm>
            <a:off x="1331640" y="980728"/>
            <a:ext cx="7272808" cy="5454606"/>
          </a:xfrm>
          <a:prstGeom prst="rect">
            <a:avLst/>
          </a:prstGeom>
          <a:ln w="12700">
            <a:solidFill>
              <a:srgbClr val="FFC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995936" y="6309320"/>
            <a:ext cx="471315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860403"/>
                </a:solidFill>
              </a:rPr>
              <a:t>Меч-реликвия. Подарен Городцу в 1995 г.</a:t>
            </a:r>
            <a:endParaRPr lang="ru-RU" dirty="0">
              <a:solidFill>
                <a:srgbClr val="860403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0"/>
            <a:ext cx="84352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860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сквозь века</a:t>
            </a:r>
            <a:endParaRPr lang="ru-RU" dirty="0">
              <a:solidFill>
                <a:srgbClr val="860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1763688" y="980728"/>
            <a:ext cx="6573571" cy="4897955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619672" y="5445224"/>
            <a:ext cx="6980710" cy="11695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60403"/>
                </a:solidFill>
              </a:rPr>
              <a:t>Конференция в Городецком музее. 26 апреля 2007 г.</a:t>
            </a:r>
          </a:p>
          <a:p>
            <a:pPr algn="ctr"/>
            <a:r>
              <a:rPr lang="ru-RU" sz="1600" i="1" dirty="0" smtClean="0"/>
              <a:t>Слева направо: Глава города В.В. Иванов, благочинный Городецкого округа</a:t>
            </a:r>
            <a:r>
              <a:rPr lang="ru-RU" i="1" dirty="0" smtClean="0">
                <a:solidFill>
                  <a:srgbClr val="860403"/>
                </a:solidFill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протоиерей Владимир Чугунов, настоятель храма Александра Невского в Пскове протоиерей Олег </a:t>
            </a:r>
            <a:r>
              <a:rPr lang="ru-RU" sz="1600" i="1" dirty="0" err="1" smtClean="0">
                <a:solidFill>
                  <a:schemeClr val="tx1"/>
                </a:solidFill>
              </a:rPr>
              <a:t>Тэор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FFC000"/>
      </a:accent2>
      <a:accent3>
        <a:srgbClr val="FF2AD7"/>
      </a:accent3>
      <a:accent4>
        <a:srgbClr val="E365F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302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 памятным местам.                         Город Городец.</vt:lpstr>
      <vt:lpstr>Конец земного пути</vt:lpstr>
      <vt:lpstr>Где умер Александр Невский?</vt:lpstr>
      <vt:lpstr>Где умер Александр Невский?</vt:lpstr>
      <vt:lpstr>Земля хранит истории следы</vt:lpstr>
      <vt:lpstr>Памятник великому князю</vt:lpstr>
      <vt:lpstr>«Александровская набережная»</vt:lpstr>
      <vt:lpstr>«Александровская набережная»</vt:lpstr>
      <vt:lpstr>Память сквозь века</vt:lpstr>
      <vt:lpstr>Память сквозь века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User</cp:lastModifiedBy>
  <cp:revision>47</cp:revision>
  <dcterms:created xsi:type="dcterms:W3CDTF">2016-11-21T22:11:37Z</dcterms:created>
  <dcterms:modified xsi:type="dcterms:W3CDTF">2019-02-22T17:40:54Z</dcterms:modified>
</cp:coreProperties>
</file>