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6" r:id="rId3"/>
    <p:sldId id="258" r:id="rId4"/>
    <p:sldId id="260" r:id="rId5"/>
    <p:sldId id="268" r:id="rId6"/>
    <p:sldId id="263" r:id="rId7"/>
    <p:sldId id="264" r:id="rId8"/>
    <p:sldId id="269" r:id="rId9"/>
    <p:sldId id="27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699074074074076"/>
          <c:y val="1.964222862626141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уч-ся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поддерживающих связь с друзьями из интерната</c:v>
                </c:pt>
                <c:pt idx="1">
                  <c:v>не поддерживающих связь ни с кем из интерната</c:v>
                </c:pt>
                <c:pt idx="2">
                  <c:v>оставшихся равнодушными к детям из интерната</c:v>
                </c:pt>
                <c:pt idx="3">
                  <c:v>с желанием еще раз встретиться с детьми из интерната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</c:v>
                </c:pt>
                <c:pt idx="2">
                  <c:v>0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223376591814917"/>
          <c:y val="6.5628022146888903E-3"/>
          <c:w val="0.33227240692135707"/>
          <c:h val="0.9934371977853111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114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76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63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7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1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56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54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4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783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22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48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58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594" y="0"/>
            <a:ext cx="8229600" cy="187220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Проект 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930" y="1412776"/>
            <a:ext cx="82296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i="1" dirty="0" smtClean="0"/>
              <a:t>«Территория милосердия»</a:t>
            </a:r>
            <a:endParaRPr lang="ru-RU" sz="6600" b="1" i="1" dirty="0"/>
          </a:p>
        </p:txBody>
      </p:sp>
      <p:pic>
        <p:nvPicPr>
          <p:cNvPr id="4" name="Рисунок 3" descr="G:\DCIM\134___03\IMG_08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62481"/>
            <a:ext cx="4175929" cy="305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0797"/>
            <a:ext cx="1103313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775"/>
            <a:ext cx="127635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4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E:\DCIM\Camera\IMG_20150326_0731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3452580" cy="460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.thumbnails\14568148896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452580" cy="460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/>
              <a:t>«Чем чело</a:t>
            </a:r>
            <a:r>
              <a:rPr lang="ru-RU" sz="4000" b="1" i="1" dirty="0"/>
              <a:t>в</a:t>
            </a:r>
            <a:r>
              <a:rPr lang="ru-RU" sz="4000" b="1" i="1" dirty="0" smtClean="0"/>
              <a:t>ек умнее и добрее, тем больше он замечает добро в людях»</a:t>
            </a:r>
            <a:br>
              <a:rPr lang="ru-RU" sz="4000" b="1" i="1" dirty="0" smtClean="0"/>
            </a:br>
            <a:r>
              <a:rPr lang="ru-RU" sz="4000" i="1" dirty="0" smtClean="0"/>
              <a:t>                                             </a:t>
            </a:r>
            <a:r>
              <a:rPr lang="ru-RU" sz="4000" i="1" dirty="0" err="1" smtClean="0"/>
              <a:t>Блез</a:t>
            </a:r>
            <a:r>
              <a:rPr lang="ru-RU" sz="4000" i="1" dirty="0" smtClean="0"/>
              <a:t> Паскаль</a:t>
            </a:r>
            <a:endParaRPr lang="ru-RU" sz="4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404664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3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9766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/>
              <a:t>Цель 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оспитание </a:t>
            </a:r>
            <a:r>
              <a:rPr lang="ru-RU" dirty="0"/>
              <a:t>чувства милосердия и </a:t>
            </a:r>
            <a:r>
              <a:rPr lang="ru-RU" dirty="0" smtClean="0"/>
              <a:t>сострадания.</a:t>
            </a:r>
          </a:p>
          <a:p>
            <a:pPr marL="0" indent="0">
              <a:buNone/>
            </a:pPr>
            <a:r>
              <a:rPr lang="ru-RU" b="1" dirty="0" smtClean="0"/>
              <a:t>  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Задачи : 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</a:rPr>
              <a:t>. Помочь  учащимся  раскрыть содержание понятия «милосердие».           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  2. Способствовать развитию нравственных качеств учащихся.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  3.Обучать навыкам группового взаимодействия, умение работать в команде.       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40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Для реализации проекта были выбраны следующие формы работы с учащимися: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тематические линейки и ученические собрания;</a:t>
            </a:r>
          </a:p>
          <a:p>
            <a:r>
              <a:rPr lang="ru-RU" dirty="0"/>
              <a:t>п</a:t>
            </a:r>
            <a:r>
              <a:rPr lang="ru-RU" dirty="0" smtClean="0"/>
              <a:t>осещение музеев и знакомство с детьми школы-интерната а. </a:t>
            </a:r>
            <a:r>
              <a:rPr lang="ru-RU" dirty="0" err="1" smtClean="0"/>
              <a:t>Хакуринохабль</a:t>
            </a:r>
            <a:r>
              <a:rPr lang="ru-RU" dirty="0" smtClean="0"/>
              <a:t>;</a:t>
            </a:r>
          </a:p>
          <a:p>
            <a:r>
              <a:rPr lang="ru-RU" dirty="0"/>
              <a:t>к</a:t>
            </a:r>
            <a:r>
              <a:rPr lang="ru-RU" dirty="0" smtClean="0"/>
              <a:t>онкурсы, викторины и товарищеский матч;</a:t>
            </a:r>
          </a:p>
          <a:p>
            <a:r>
              <a:rPr lang="ru-RU" dirty="0"/>
              <a:t>к</a:t>
            </a:r>
            <a:r>
              <a:rPr lang="ru-RU" dirty="0" smtClean="0"/>
              <a:t>инопросмотры.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72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04664" y="0"/>
            <a:ext cx="8229600" cy="1143000"/>
          </a:xfrm>
        </p:spPr>
        <p:txBody>
          <a:bodyPr/>
          <a:lstStyle/>
          <a:p>
            <a:endParaRPr lang="ru-RU" b="1" i="1" dirty="0"/>
          </a:p>
        </p:txBody>
      </p:sp>
      <p:pic>
        <p:nvPicPr>
          <p:cNvPr id="1027" name="Picture 3" descr="E:\Bluetooth\getImage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688" y="548680"/>
            <a:ext cx="4165214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DCIM\Camera\IMG_20140611_1053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20" y="548680"/>
            <a:ext cx="3863413" cy="317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679994"/>
            <a:ext cx="784887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каждом из нас живет маленький ребенок,</a:t>
            </a:r>
          </a:p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оторому всегда необходимы любовь и забота.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9" name="Picture 5" descr="C:\Users\4\Desktop\понежукай\IMG-20150622-WA00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793" y="3429000"/>
            <a:ext cx="4001767" cy="225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7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Милосердие</a:t>
            </a:r>
            <a:r>
              <a:rPr lang="ru-RU" b="1" i="1" dirty="0" smtClean="0"/>
              <a:t>-зеркало души человека</a:t>
            </a:r>
            <a:endParaRPr lang="ru-RU" b="1" i="1" dirty="0"/>
          </a:p>
        </p:txBody>
      </p:sp>
      <p:pic>
        <p:nvPicPr>
          <p:cNvPr id="4" name="Объект 3" descr="G:\DCIM\134___03\IMG_089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939" y="1628800"/>
            <a:ext cx="3240360" cy="294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DCIM\134___03\IMG_08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363" y="3861048"/>
            <a:ext cx="399210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E:\Bluetooth\IMG-20150306-WA00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63" y="1101866"/>
            <a:ext cx="3919758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5085184"/>
            <a:ext cx="38829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Викторина, проведенная 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совместно с воспитателями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Школы - интерната</a:t>
            </a:r>
          </a:p>
        </p:txBody>
      </p:sp>
    </p:spTree>
    <p:extLst>
      <p:ext uri="{BB962C8B-B14F-4D97-AF65-F5344CB8AC3E}">
        <p14:creationId xmlns:p14="http://schemas.microsoft.com/office/powerpoint/2010/main" val="22487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932" y="311308"/>
            <a:ext cx="8373616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«</a:t>
            </a:r>
            <a:r>
              <a:rPr lang="ru-RU" sz="3100" b="1" i="1" dirty="0" smtClean="0"/>
              <a:t>Думай хорошо, и мысли созреют в добрые поступки»</a:t>
            </a:r>
            <a:br>
              <a:rPr lang="ru-RU" sz="3100" b="1" i="1" dirty="0" smtClean="0"/>
            </a:br>
            <a:r>
              <a:rPr lang="ru-RU" dirty="0" smtClean="0"/>
              <a:t>                                             </a:t>
            </a:r>
            <a:r>
              <a:rPr lang="ru-RU" sz="3600" i="1" dirty="0" err="1" smtClean="0"/>
              <a:t>Л.Н.Толстой</a:t>
            </a:r>
            <a:endParaRPr lang="ru-RU" sz="3600" i="1" dirty="0"/>
          </a:p>
        </p:txBody>
      </p:sp>
      <p:pic>
        <p:nvPicPr>
          <p:cNvPr id="4" name="Рисунок 3" descr="H:\Bluetooth\20150306_1424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836966"/>
            <a:ext cx="3938270" cy="295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DCIM\134___03\IMG_08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87" y="968818"/>
            <a:ext cx="391168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DCIM\134___03\IMG_08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4215" y="1556792"/>
            <a:ext cx="4629785" cy="260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1030" y="3502162"/>
            <a:ext cx="40111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в школе-интернат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55230" y="6144655"/>
            <a:ext cx="42850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Товарищеский матч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7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13176"/>
            <a:ext cx="8964488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Только тот, кто способен «расслышать» чувства другого </a:t>
            </a:r>
            <a:r>
              <a:rPr lang="ru-RU" sz="2800" b="1" dirty="0" smtClean="0"/>
              <a:t>человека</a:t>
            </a:r>
            <a:r>
              <a:rPr lang="en-US" sz="2800" b="1" dirty="0" smtClean="0"/>
              <a:t>,</a:t>
            </a:r>
            <a:r>
              <a:rPr lang="ru-RU" sz="2800" b="1" dirty="0" smtClean="0"/>
              <a:t> </a:t>
            </a:r>
            <a:r>
              <a:rPr lang="ru-RU" sz="2800" b="1" dirty="0" smtClean="0"/>
              <a:t>может быть по-настоящему милосердным.</a:t>
            </a:r>
            <a:endParaRPr lang="ru-RU" sz="2800" b="1" dirty="0"/>
          </a:p>
        </p:txBody>
      </p:sp>
      <p:pic>
        <p:nvPicPr>
          <p:cNvPr id="5" name="Picture 4" descr="E:\Bluetooth\IMG-20150306-WA00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1052736"/>
            <a:ext cx="5885916" cy="331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93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Результаты поездки к детям из интерната 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75375"/>
              </p:ext>
            </p:extLst>
          </p:nvPr>
        </p:nvGraphicFramePr>
        <p:xfrm>
          <a:off x="457200" y="1340768"/>
          <a:ext cx="8229600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558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171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</vt:lpstr>
      <vt:lpstr>«Чем человек умнее и добрее, тем больше он замечает добро в людях»                                              Блез Паскаль</vt:lpstr>
      <vt:lpstr>Презентация PowerPoint</vt:lpstr>
      <vt:lpstr>Для реализации проекта были выбраны следующие формы работы с учащимися:</vt:lpstr>
      <vt:lpstr>Презентация PowerPoint</vt:lpstr>
      <vt:lpstr>Милосердие-зеркало души человека</vt:lpstr>
      <vt:lpstr>«Думай хорошо, и мысли созреют в добрые поступки»                                              Л.Н.Толстой</vt:lpstr>
      <vt:lpstr>Только тот, кто способен «расслышать» чувства другого человека, может быть по-настоящему милосердным.</vt:lpstr>
      <vt:lpstr>Результаты поездки к детям из интерната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</dc:creator>
  <cp:lastModifiedBy>Тамара</cp:lastModifiedBy>
  <cp:revision>27</cp:revision>
  <dcterms:created xsi:type="dcterms:W3CDTF">2016-03-01T06:01:48Z</dcterms:created>
  <dcterms:modified xsi:type="dcterms:W3CDTF">2019-02-22T15:27:48Z</dcterms:modified>
</cp:coreProperties>
</file>