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0" r:id="rId2"/>
    <p:sldId id="256" r:id="rId3"/>
    <p:sldId id="257" r:id="rId4"/>
    <p:sldId id="261" r:id="rId5"/>
    <p:sldId id="258" r:id="rId6"/>
    <p:sldId id="259" r:id="rId7"/>
    <p:sldId id="264" r:id="rId8"/>
    <p:sldId id="265" r:id="rId9"/>
    <p:sldId id="275" r:id="rId10"/>
    <p:sldId id="263" r:id="rId11"/>
    <p:sldId id="266" r:id="rId12"/>
    <p:sldId id="270" r:id="rId13"/>
    <p:sldId id="269" r:id="rId14"/>
    <p:sldId id="268" r:id="rId15"/>
    <p:sldId id="267" r:id="rId16"/>
    <p:sldId id="271" r:id="rId17"/>
    <p:sldId id="272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785EB-DC2E-481C-8956-87401FC852BF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699E-4ACF-4246-99F1-BD33020F5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9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699E-4ACF-4246-99F1-BD33020F529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771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4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29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38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8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0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3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901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51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3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775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6DEF2-C34C-4D01-A9C6-04D1B364D826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45DAC-3E4E-4D88-972C-7BCBF653F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4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m/MQmGB8CKpxvhOIi41F2SEgDWldUVYqbuo6sw0N/slide-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830582"/>
            <a:ext cx="5328592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Числа от 1 до 5. </a:t>
            </a:r>
          </a:p>
          <a:p>
            <a:pPr lvl="0" algn="ctr"/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 числа 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4" descr="https://st2.depositphotos.com/3580719/10635/v/950/depositphotos_106356176-stock-illustration-seamless-background-with-formulas-an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6" y="3265483"/>
            <a:ext cx="3888431" cy="234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3212976"/>
            <a:ext cx="388843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Путешествие в страну Математику.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5608740"/>
            <a:ext cx="5447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Составила  учитель начальных классов Нефедова Н.Е.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59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-39539" y="28809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 t="20275" r="41663" b="5313"/>
          <a:stretch/>
        </p:blipFill>
        <p:spPr bwMode="auto">
          <a:xfrm>
            <a:off x="2804629" y="2060848"/>
            <a:ext cx="3196718" cy="427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620688"/>
            <a:ext cx="6862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Переправа через реку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9662" y="1628800"/>
            <a:ext cx="5873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Рабочая тетрадь с. 14, задание 1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85449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godliteratury.ru/wp-content/uploads/2017/11/Truslivyy-le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736" y="2828350"/>
            <a:ext cx="5940425" cy="3267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620736" y="1705163"/>
            <a:ext cx="59404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Рабочая тетрадь с. 14, задание </a:t>
            </a:r>
            <a:r>
              <a:rPr lang="ru-RU" sz="3200" dirty="0" smtClean="0">
                <a:solidFill>
                  <a:prstClr val="black"/>
                </a:solidFill>
              </a:rPr>
              <a:t>2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87155" y="692696"/>
            <a:ext cx="4758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457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blog.no-kidding.ru/wp-content/uploads/2015/03/emeraldcity-1024x5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9" y="81508"/>
            <a:ext cx="914400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76672"/>
            <a:ext cx="42298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Изумрудный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</a:t>
            </a:r>
            <a:endParaRPr lang="ru-RU" sz="54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3893" y="1219327"/>
            <a:ext cx="4025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</a:rPr>
              <a:t>Рабочая тетрадь с. 14, </a:t>
            </a:r>
            <a:endParaRPr lang="ru-RU" sz="3200" dirty="0" smtClean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задание 3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16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skazkivolkova.ru/images/big/1_0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207" y="2125840"/>
            <a:ext cx="733425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2563" y="764704"/>
            <a:ext cx="5287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Гудвина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4356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11335" y="28809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9" y="375046"/>
            <a:ext cx="620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Заселите домики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 descr="https://ds02.infourok.ru/uploads/ex/0590/0003fd2f-a9c71c74/hello_html_53799eb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350" y="1412776"/>
            <a:ext cx="5678463" cy="267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179514"/>
            <a:ext cx="8054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Решите веселые задачи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8" name="Picture 4" descr="https://thumbs.dreamstime.com/z/%D1%81%D0%BE%D0%B1%D0%B0%D0%BA%D0%B0-%D1%88%D0%B0%D1%80%D0%B6%D0%B0-%D0%B3%D0%BE%D0%BD%D1%8F-%D1%88%D0%B0%D1%80%D0%B8%D0%BA-4729678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411"/>
          <a:stretch/>
        </p:blipFill>
        <p:spPr bwMode="auto">
          <a:xfrm>
            <a:off x="683568" y="5322954"/>
            <a:ext cx="1581792" cy="10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png.pngtree.com/element_origin_min_pic/16/09/13/1957d7e195daf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6389" y="5230319"/>
            <a:ext cx="1213817" cy="113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png.pngtree.com/element_origin_min_pic/16/09/13/1957d7e195daf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5222427"/>
            <a:ext cx="1213817" cy="113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png.pngtree.com/element_origin_min_pic/16/09/13/1957d7e195daf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670" y="5273226"/>
            <a:ext cx="1213817" cy="113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537"/>
          <a:stretch/>
        </p:blipFill>
        <p:spPr bwMode="auto">
          <a:xfrm>
            <a:off x="2699792" y="5357391"/>
            <a:ext cx="1300001" cy="105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975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4858" y="620688"/>
            <a:ext cx="7054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фигура лишняя?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okayno.club/wp-content/uploads/2017/05/106226831_7393cd428804f35702c8e9ecf6245236_80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052"/>
          <a:stretch/>
        </p:blipFill>
        <p:spPr bwMode="auto">
          <a:xfrm>
            <a:off x="953642" y="2151437"/>
            <a:ext cx="7487583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98946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415" y="1844824"/>
            <a:ext cx="6221834" cy="4668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285" y="71320"/>
            <a:ext cx="8822094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А.Волков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«Волшебник Изумрудного города»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8035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11335" y="-52956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arhivurokov.ru/kopilka/uploads/user_file_54735dfd8a12f/rieshaiem-uravnieniia-s-uvielichieniiem_2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114" y="1556791"/>
            <a:ext cx="4986436" cy="479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431557" y="476672"/>
            <a:ext cx="6105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6633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31729" y="14404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48778" y="332656"/>
            <a:ext cx="2696343" cy="590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7" y="1412776"/>
            <a:ext cx="42714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 свидания!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570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63877" y="754203"/>
            <a:ext cx="3122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Разминка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227687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382" y="2967335"/>
            <a:ext cx="5617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1 2 3 4 6 7 8 9 5 10 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054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cs5.livemaster.ru/storage/80/66/c51a4e76a5cbcf150da3c331dab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343557"/>
            <a:ext cx="2926432" cy="39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971600" y="548680"/>
            <a:ext cx="6984776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dirty="0"/>
              <a:t>-Ребята,  помогите мне вернуться домой. </a:t>
            </a:r>
            <a:endParaRPr lang="ru-RU" sz="3200" dirty="0" smtClean="0"/>
          </a:p>
          <a:p>
            <a:r>
              <a:rPr lang="ru-RU" sz="3200" dirty="0" smtClean="0"/>
              <a:t>Страшный </a:t>
            </a:r>
            <a:r>
              <a:rPr lang="ru-RU" sz="3200" dirty="0"/>
              <a:t>ураган забросил меня  </a:t>
            </a:r>
            <a:endParaRPr lang="ru-RU" sz="3200" dirty="0" smtClean="0"/>
          </a:p>
          <a:p>
            <a:r>
              <a:rPr lang="ru-RU" sz="3200" dirty="0" smtClean="0"/>
              <a:t>в </a:t>
            </a:r>
            <a:r>
              <a:rPr lang="ru-RU" sz="3200" dirty="0"/>
              <a:t>волшебную страну </a:t>
            </a:r>
            <a:endParaRPr lang="ru-RU" sz="3200" dirty="0" smtClean="0"/>
          </a:p>
          <a:p>
            <a:r>
              <a:rPr lang="ru-RU" sz="3200" dirty="0" smtClean="0"/>
              <a:t>и </a:t>
            </a:r>
            <a:r>
              <a:rPr lang="ru-RU" sz="3200" dirty="0"/>
              <a:t>без вашей помощи </a:t>
            </a:r>
            <a:endParaRPr lang="ru-RU" sz="3200" dirty="0" smtClean="0"/>
          </a:p>
          <a:p>
            <a:r>
              <a:rPr lang="ru-RU" sz="3200" dirty="0" smtClean="0"/>
              <a:t>мне </a:t>
            </a:r>
            <a:r>
              <a:rPr lang="ru-RU" sz="3200" dirty="0"/>
              <a:t>очень трудно будет </a:t>
            </a:r>
            <a:endParaRPr lang="ru-RU" sz="3200" dirty="0" smtClean="0"/>
          </a:p>
          <a:p>
            <a:r>
              <a:rPr lang="ru-RU" sz="3200" dirty="0" smtClean="0"/>
              <a:t>вернуться </a:t>
            </a:r>
            <a:r>
              <a:rPr lang="ru-RU" sz="3200" dirty="0"/>
              <a:t>обратно.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230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i/170900/0019-053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7720" y="764704"/>
            <a:ext cx="8477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Дорога из желтого кирпича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591" y="2204864"/>
            <a:ext cx="829489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Составьте  квадрат из 4 палочек.</a:t>
            </a:r>
          </a:p>
          <a:p>
            <a:r>
              <a:rPr lang="ru-RU" sz="2800" dirty="0" smtClean="0"/>
              <a:t>2. Составьте 2 квадрата из 7 палочек.</a:t>
            </a:r>
          </a:p>
          <a:p>
            <a:r>
              <a:rPr lang="ru-RU" sz="2800" dirty="0" smtClean="0"/>
              <a:t>3. Уберите одну палочку, чтобы получился кирпичик.</a:t>
            </a:r>
          </a:p>
          <a:p>
            <a:r>
              <a:rPr lang="ru-RU" sz="2800" dirty="0" smtClean="0"/>
              <a:t>4. Постройте из кирпичиков дорогу.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8560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14404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484784"/>
            <a:ext cx="2232248" cy="1008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2674" y="2557068"/>
            <a:ext cx="2255837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753" y="2555240"/>
            <a:ext cx="2255837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455" y="1484784"/>
            <a:ext cx="2255837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484784"/>
            <a:ext cx="2255837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52151" y="1527175"/>
            <a:ext cx="192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1+3=4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9612" y="1527175"/>
            <a:ext cx="17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4-2=2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64807" y="1527175"/>
            <a:ext cx="192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2+3=5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58062" y="2610546"/>
            <a:ext cx="17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5-2=3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1" y="2608718"/>
            <a:ext cx="17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3-2=1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89"/>
          <a:stretch/>
        </p:blipFill>
        <p:spPr bwMode="auto">
          <a:xfrm>
            <a:off x="474938" y="3585527"/>
            <a:ext cx="2271954" cy="292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697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avatars.mds.yandex.net/get-pdb/877347/0104427d-e53d-4af0-b37d-9794a15bcc22/s1200?webp=false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1"/>
            <a:ext cx="6714629" cy="60971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596336" y="260648"/>
            <a:ext cx="884680" cy="54784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+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+1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-2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+1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764704"/>
            <a:ext cx="33313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Построим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лесенку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733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www.b17.ru/foto/uploaded/upl_auto_1529606379_202677_1.jpg"/>
          <p:cNvPicPr/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755496"/>
            <a:ext cx="2736304" cy="3081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fs00.infourok.ru/images/doc/241/205012/3/hello_html_2d415f28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368"/>
          <a:stretch/>
        </p:blipFill>
        <p:spPr bwMode="auto">
          <a:xfrm>
            <a:off x="3203848" y="764624"/>
            <a:ext cx="5130010" cy="52999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6053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0" y="0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fs00.infourok.ru/images/doc/241/205012/3/hello_html_2d415f28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371"/>
          <a:stretch/>
        </p:blipFill>
        <p:spPr bwMode="auto">
          <a:xfrm>
            <a:off x="1907704" y="836712"/>
            <a:ext cx="5544616" cy="492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fs00.infourok.ru/images/doc/241/205012/3/hello_html_2d415f28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19" t="33274" b="33363"/>
          <a:stretch/>
        </p:blipFill>
        <p:spPr bwMode="auto">
          <a:xfrm>
            <a:off x="5652120" y="4194300"/>
            <a:ext cx="1592916" cy="15393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5839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etbg.net/upload/full/9/459835_detskie-oboi_kraski_bryzgi_pole_cvety_babochki_1680x1050_(www.GetBg.net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3" r="3277"/>
          <a:stretch/>
        </p:blipFill>
        <p:spPr bwMode="auto">
          <a:xfrm>
            <a:off x="11335" y="28809"/>
            <a:ext cx="9132665" cy="68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620688"/>
            <a:ext cx="4120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Физминутка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1844824"/>
            <a:ext cx="492128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понедельник я купался,</a:t>
            </a:r>
          </a:p>
          <a:p>
            <a:r>
              <a:rPr lang="ru-RU" sz="3200" dirty="0" smtClean="0"/>
              <a:t>А во вторник рисовал,</a:t>
            </a:r>
          </a:p>
          <a:p>
            <a:r>
              <a:rPr lang="ru-RU" sz="3200" dirty="0" smtClean="0"/>
              <a:t>В среду долго умывался,</a:t>
            </a:r>
          </a:p>
          <a:p>
            <a:r>
              <a:rPr lang="ru-RU" sz="3200" dirty="0" smtClean="0"/>
              <a:t>А в четверг в футбол играл.</a:t>
            </a:r>
          </a:p>
          <a:p>
            <a:r>
              <a:rPr lang="ru-RU" sz="3200" dirty="0" smtClean="0"/>
              <a:t>В пятницу я бегал, прыгал, </a:t>
            </a:r>
          </a:p>
          <a:p>
            <a:r>
              <a:rPr lang="ru-RU" sz="3200" dirty="0" smtClean="0"/>
              <a:t>Очень долго танцевал,  </a:t>
            </a:r>
          </a:p>
          <a:p>
            <a:r>
              <a:rPr lang="ru-RU" sz="3200" dirty="0"/>
              <a:t>А</a:t>
            </a:r>
            <a:r>
              <a:rPr lang="ru-RU" sz="3200" dirty="0" smtClean="0"/>
              <a:t> в субботу, воскресенье</a:t>
            </a:r>
          </a:p>
          <a:p>
            <a:r>
              <a:rPr lang="ru-RU" sz="3200" dirty="0" smtClean="0"/>
              <a:t>Целый день я отдыхал.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736817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216</Words>
  <Application>Microsoft Office PowerPoint</Application>
  <PresentationFormat>Экран (4:3)</PresentationFormat>
  <Paragraphs>57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15</cp:revision>
  <dcterms:created xsi:type="dcterms:W3CDTF">2018-10-01T21:35:56Z</dcterms:created>
  <dcterms:modified xsi:type="dcterms:W3CDTF">2019-02-21T20:51:41Z</dcterms:modified>
</cp:coreProperties>
</file>