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58" r:id="rId5"/>
    <p:sldId id="273" r:id="rId6"/>
    <p:sldId id="259" r:id="rId7"/>
    <p:sldId id="274" r:id="rId8"/>
    <p:sldId id="260" r:id="rId9"/>
    <p:sldId id="275" r:id="rId10"/>
    <p:sldId id="261" r:id="rId11"/>
    <p:sldId id="276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79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4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69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96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8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3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0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130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8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2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5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1.badfon.ru/original/1920x1080/3/4c/leto-polyana-cvety-tra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8229600" cy="279432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конференция </a:t>
            </a:r>
            <a:r>
              <a:rPr lang="ru-RU" b="1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ru-RU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 аптека</a:t>
            </a:r>
            <a:endParaRPr lang="ru-RU" sz="54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5733256"/>
            <a:ext cx="5554960" cy="1040979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 травах и цветах целительная сила</a:t>
            </a:r>
          </a:p>
          <a:p>
            <a:pPr marL="0" indent="0" algn="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умеющих их тайну разгадать.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7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6539257" cy="1143000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Шалфей </a:t>
            </a:r>
            <a:endParaRPr lang="ru-RU" sz="66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Шалфей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лечит зубную боль.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 используют листья и траву шалфея.</a:t>
            </a:r>
          </a:p>
        </p:txBody>
      </p:sp>
      <p:pic>
        <p:nvPicPr>
          <p:cNvPr id="5122" name="Picture 2" descr="http://naromed.ru/wp-content/uploads/2015/07/lechenie_vezikulita_narodnymi_sredstvami_i_travami-00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6965"/>
            <a:ext cx="2483767" cy="2049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cdn.shopify.com/s/files/1/0275/2899/products/sag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9754" y="2961331"/>
            <a:ext cx="1717964" cy="146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dr.arut.ru/wp-content/uploads/2015/07/stomatofi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914317"/>
            <a:ext cx="194421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allphoto.in.ua/photo/7/es206727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262" y="2871390"/>
            <a:ext cx="908946" cy="999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ade-ltd.net/wp-content/uploads/2014/05/sage-crumbled-organic-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979" y="5229200"/>
            <a:ext cx="2619997" cy="1311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startsmile.ua/upload/medialibrary/6ed/shutterstock_116226871_1300x77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581128"/>
            <a:ext cx="3742467" cy="207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22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0496" y="305002"/>
            <a:ext cx="8229600" cy="161277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пропал аппетит.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аппетита нужен шиповник.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www.playing-field.ru/img/2015/052104/41488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2736304" cy="44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static9.depositphotos.com/1007989/1112/i/950/depositphotos_11129798-No-Appetit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259631" y="2420888"/>
            <a:ext cx="3281413" cy="33195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8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7303" y="2703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7001"/>
            <a:ext cx="6048672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</a:t>
            </a:r>
            <a:endParaRPr lang="ru-RU" sz="66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7164" y="1600200"/>
            <a:ext cx="5749636" cy="4525963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шиповника самые полезные ягоды.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много витаминов.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придаёт силы.</a:t>
            </a:r>
          </a:p>
        </p:txBody>
      </p:sp>
      <p:pic>
        <p:nvPicPr>
          <p:cNvPr id="6146" name="Picture 2" descr="http://i.flamber.ru/files/st1/1187388051/1252103337_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72" y="1556792"/>
            <a:ext cx="2664296" cy="1700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693437.ucoz.ru/_pu/0/561379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03"/>
            <a:ext cx="3059833" cy="195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cs3.livemaster.ru/zhurnalfoto/5/a/0/150508132459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835" y="3336622"/>
            <a:ext cx="2683396" cy="1632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gastronom.ru/binfiles/images/20150626/bbd6b18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45" y="5053995"/>
            <a:ext cx="2646723" cy="1460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66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7303" y="2703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6632"/>
            <a:ext cx="6120680" cy="2304256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полезны,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Они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лекарства для людей,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Помогают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болезней,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Только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от своей.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2" name="Picture 4" descr="http://export22.ru/public/images/news/207/thumbs/700x700/482x351_tra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50" y="1844824"/>
            <a:ext cx="8208912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38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6632"/>
            <a:ext cx="6192688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гриппе и простуде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Пьют липовый чай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Говорят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болеют: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Ну-ка, липа, помогай!»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8194" name="Picture 2" descr="http://www.superwallpapers.in/hdwallpapers/tea-cup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916832"/>
            <a:ext cx="862126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77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6064161" cy="218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порезал руку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Или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ногу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сбил,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Подорожник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залечит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раны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И прибавит сил.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6" descr="http://photoflowery.ru/photo/04/040c682e76ccef4b39a8fe9127effab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-19891"/>
            <a:ext cx="3199331" cy="2224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onco-info.ru/wp-content/uploads/2015/03/Podorozhni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883967"/>
            <a:ext cx="4156263" cy="3535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edia.indiatimes.in/media/photogallery/2011/Oct/1735628_143765843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889" y="3140968"/>
            <a:ext cx="4160417" cy="3278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15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6048672" cy="18722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голова болит,</a:t>
            </a:r>
          </a:p>
          <a:p>
            <a:pPr marL="0" indent="0"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Ромашка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поможет, она исцелит,</a:t>
            </a:r>
          </a:p>
          <a:p>
            <a:pPr marL="0" indent="0"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Этот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 полезен для любого.</a:t>
            </a:r>
          </a:p>
          <a:p>
            <a:pPr marL="0" indent="0"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Он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источник сил и здоровья.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4" descr="http://malahov-plus.com/uploads/posts/2010-04/1271883700_img_61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50271">
            <a:off x="6782127" y="-84615"/>
            <a:ext cx="2474568" cy="23846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1000listnik.ru/wp-content/uploads/2014/09/1412057130_kamille_tasse-1024x7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204864"/>
            <a:ext cx="8352928" cy="4442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5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6059016" cy="218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зубы заболели,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шалфей заварим смело.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здоровым стать,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 им полоскать.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Picture 2" descr="http://naromed.ru/wp-content/uploads/2015/07/lechenie_vezikulita_narodnymi_sredstvami_i_travami-00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617" y="116632"/>
            <a:ext cx="2875383" cy="2049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luboved.ru/images/catalog/1421941222%D0%A8%D0%B0%D0%BB%D1%84%D0%B5%D0%B9%20%D0%BB%D0%B5%D0%BA%D0%B0%D1%80%D1%81%D1%82%D0%B2%D0%B5%D0%BD%D0%BD%D1%8B%D0%B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65741"/>
            <a:ext cx="8568952" cy="4414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00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5400600" cy="20162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Плоды шиповника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Полезны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вкусны.</a:t>
            </a:r>
          </a:p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аппетит.</a:t>
            </a:r>
          </a:p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Придают здоровый вид.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http://halsica.ru/img/shipro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633262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693437.ucoz.ru/_pu/0/561379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03"/>
            <a:ext cx="3059833" cy="195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7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29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5800"/>
            <a:ext cx="7732599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  <a:endParaRPr lang="ru-RU" sz="54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350" y="5013176"/>
            <a:ext cx="6984776" cy="1235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http://www.vedablog.ru/wp-content/uploads/%D0%B2%D0%B8%D1%82%D0%B0-%D0%BF%D0%BB%D0%B0%D0%BD%D1%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36812"/>
            <a:ext cx="5180204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7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09228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 нашу зелёную аптеку.</a:t>
            </a:r>
          </a:p>
        </p:txBody>
      </p:sp>
      <p:pic>
        <p:nvPicPr>
          <p:cNvPr id="1026" name="Picture 2" descr="http://www.nastol.com.ua/download.php?img=201105/1920x1080/nastol.com.ua-4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418" y="2708920"/>
            <a:ext cx="9199418" cy="4172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48780"/>
            <a:ext cx="7848872" cy="252028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000" b="1" dirty="0" smtClean="0"/>
              <a:t>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травке,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ветке-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микстура, и таблетки.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чем и как лечить,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вас можем научить.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целебные растения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без исключения.</a:t>
            </a:r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238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29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938" y="692696"/>
            <a:ext cx="8229600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9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Речевую конференцию подготовили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учителя-дефектологи: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Толмачева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Сапронова М.В.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ученики 2</a:t>
            </a:r>
            <a:r>
              <a:rPr lang="ru-RU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«В» класса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Апреликов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Батурина Серафима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Возняк Максим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Кучин Даниил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Листопадов Борис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Тулинов Никита</a:t>
            </a:r>
          </a:p>
        </p:txBody>
      </p:sp>
    </p:spTree>
    <p:extLst>
      <p:ext uri="{BB962C8B-B14F-4D97-AF65-F5344CB8AC3E}">
        <p14:creationId xmlns:p14="http://schemas.microsoft.com/office/powerpoint/2010/main" val="191563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0217" y="2637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330028"/>
            <a:ext cx="4977995" cy="1488614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 меня грипп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Пейте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 из липы. </a:t>
            </a:r>
          </a:p>
        </p:txBody>
      </p:sp>
      <p:pic>
        <p:nvPicPr>
          <p:cNvPr id="19458" name="Picture 2" descr="http://www.playing-field.ru/img/2015/052104/41488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1893277"/>
            <a:ext cx="2736304" cy="46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mdou-63.ucoz.ru/doctor/kata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7874" flipH="1">
            <a:off x="4885384" y="2111963"/>
            <a:ext cx="3534525" cy="44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9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8773" y="260648"/>
            <a:ext cx="6203032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Липа</a:t>
            </a:r>
            <a:endParaRPr lang="ru-RU" sz="66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1484784"/>
            <a:ext cx="8424937" cy="504056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липы богаты витаминами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липы делают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мёд.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                 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Липовый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 очень вкусный и полезный. </a:t>
            </a:r>
          </a:p>
        </p:txBody>
      </p:sp>
      <p:pic>
        <p:nvPicPr>
          <p:cNvPr id="2050" name="Picture 2" descr="http://i57.tinypic.com/14y62y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557" y="692696"/>
            <a:ext cx="3199676" cy="2486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-paseki.ru/image/data/prodict/honey-and-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060847"/>
            <a:ext cx="2627784" cy="280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kivahan.ru/wp-content/uploads/2015/02/Lipovyj-cha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03460"/>
            <a:ext cx="3456384" cy="2231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25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7902624" cy="1944216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Здравствуйте, 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поранил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палец. </a:t>
            </a:r>
          </a:p>
          <a:p>
            <a:pPr marL="0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Доктор, что делать?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приложить лист подорожника</a:t>
            </a:r>
            <a:r>
              <a:rPr lang="ru-RU" sz="2800" dirty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www.playing-field.ru/img/2015/052104/41488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2736304" cy="44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Александр\Desktop\img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9541" y="2354216"/>
            <a:ext cx="2769203" cy="3552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79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</a:t>
            </a:r>
            <a:endParaRPr lang="ru-RU" sz="66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91264" cy="44253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Подорожник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 у дороги.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Листья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подорожника кладут на больное место.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Свежий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 останавливает кровь. </a:t>
            </a:r>
          </a:p>
        </p:txBody>
      </p:sp>
      <p:pic>
        <p:nvPicPr>
          <p:cNvPr id="2054" name="Picture 6" descr="http://photoflowery.ru/photo/04/040c682e76ccef4b39a8fe9127effab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-19891"/>
            <a:ext cx="3199331" cy="2224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howtocure.ru/img/820390/podorozhnik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84784"/>
            <a:ext cx="2645569" cy="1766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лександр\Desktop\VhTCsSdcVQ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83" y="4819459"/>
            <a:ext cx="2631956" cy="1766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perekis-i-soda.ru/wp-content/uploads/2015/08/mZHCA_croper_ru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57" y="3251344"/>
            <a:ext cx="2631956" cy="1569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0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476672"/>
            <a:ext cx="6590781" cy="2016224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болит голова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отвар из ромашки.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www.playing-field.ru/img/2015/052104/41488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2736304" cy="44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boombob.ru/img/picture/Jun/12/58409b726e5cccbd604facbd9922fddb/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70993" y="2126817"/>
            <a:ext cx="3073298" cy="3347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1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88640"/>
            <a:ext cx="792088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аптечная</a:t>
            </a:r>
            <a:endParaRPr lang="ru-RU" sz="6000" b="1" i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136904" cy="4525963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dirty="0" smtClean="0"/>
              <a:t>                     </a:t>
            </a:r>
          </a:p>
          <a:p>
            <a:pPr marL="0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Ромашка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аптечная – это полезная трава.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купить в аптеке.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ромашки делают чай.</a:t>
            </a:r>
          </a:p>
        </p:txBody>
      </p:sp>
      <p:pic>
        <p:nvPicPr>
          <p:cNvPr id="4098" name="Picture 2" descr="http://nutrientjournal.com/wp-content/uploads/2013/07/chamomil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556792"/>
            <a:ext cx="3384376" cy="1991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lahov-plus.com/uploads/posts/2010-04/1271883700_img_610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50271">
            <a:off x="7227728" y="-799"/>
            <a:ext cx="1953643" cy="20224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itofarm.ru/upload/iblock/987/987c1dc63baeea123fd4175abaf34d0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9535" y="3003344"/>
            <a:ext cx="3829426" cy="2297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ovetclub.ru/tim/8f42a6e3138d89a3b0c2cf06e8e77d0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1" y="4581128"/>
            <a:ext cx="338437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06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www.ppt123.net/beijing/UploadFiles_8374/201207/20120705090043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18" y="0"/>
            <a:ext cx="919941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933" y="260648"/>
            <a:ext cx="5184576" cy="1440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Доктор, 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болит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зуб.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Что делать?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Полощите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 шалфеем.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 descr="http://www.playing-field.ru/img/2015/052104/41488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2736304" cy="44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med4.creeled.biz.ua/wp-content/uploads/2013/07/stomat/ZFVZDGFBGHFBGBFG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861" y="1988438"/>
            <a:ext cx="3240360" cy="4406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368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Речевая конференция  на тему: Зелёная аптека</vt:lpstr>
      <vt:lpstr>Добро пожаловать в нашу зелёную аптеку.</vt:lpstr>
      <vt:lpstr>Презентация PowerPoint</vt:lpstr>
      <vt:lpstr>Липа</vt:lpstr>
      <vt:lpstr>Презентация PowerPoint</vt:lpstr>
      <vt:lpstr>Подорожник</vt:lpstr>
      <vt:lpstr>Презентация PowerPoint</vt:lpstr>
      <vt:lpstr>Ромашка аптечная</vt:lpstr>
      <vt:lpstr>Презентация PowerPoint</vt:lpstr>
      <vt:lpstr>Шалфей </vt:lpstr>
      <vt:lpstr>Презентация PowerPoint</vt:lpstr>
      <vt:lpstr>Шиповник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конференция  на тему: Зелёная аптека</dc:title>
  <dc:creator>Екатерина</dc:creator>
  <cp:lastModifiedBy>tolma</cp:lastModifiedBy>
  <cp:revision>30</cp:revision>
  <dcterms:created xsi:type="dcterms:W3CDTF">2016-02-18T12:02:03Z</dcterms:created>
  <dcterms:modified xsi:type="dcterms:W3CDTF">2019-02-22T18:32:57Z</dcterms:modified>
</cp:coreProperties>
</file>