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>
      <p:cViewPr varScale="1">
        <p:scale>
          <a:sx n="111" d="100"/>
          <a:sy n="111" d="100"/>
        </p:scale>
        <p:origin x="94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7772400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50057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2">
                    <a:lumMod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71802" y="274638"/>
            <a:ext cx="5614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A46E3-768E-4F35-ADD1-6DBC408A5260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rgbClr val="002060"/>
          </a:solidFill>
          <a:latin typeface="Segoe Scrip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Новогодняя открытка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Из истории Нового года на Руси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5" y="1600200"/>
            <a:ext cx="7074523" cy="442479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58543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600200"/>
            <a:ext cx="3139975" cy="4567237"/>
          </a:xfrm>
        </p:spPr>
      </p:pic>
    </p:spTree>
    <p:extLst>
      <p:ext uri="{BB962C8B-B14F-4D97-AF65-F5344CB8AC3E}">
        <p14:creationId xmlns:p14="http://schemas.microsoft.com/office/powerpoint/2010/main" val="2796055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588" y="1600200"/>
            <a:ext cx="3354824" cy="4525963"/>
          </a:xfrm>
        </p:spPr>
      </p:pic>
    </p:spTree>
    <p:extLst>
      <p:ext uri="{BB962C8B-B14F-4D97-AF65-F5344CB8AC3E}">
        <p14:creationId xmlns:p14="http://schemas.microsoft.com/office/powerpoint/2010/main" val="1974809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071" y="1600200"/>
            <a:ext cx="6445858" cy="4525963"/>
          </a:xfrm>
        </p:spPr>
      </p:pic>
    </p:spTree>
    <p:extLst>
      <p:ext uri="{BB962C8B-B14F-4D97-AF65-F5344CB8AC3E}">
        <p14:creationId xmlns:p14="http://schemas.microsoft.com/office/powerpoint/2010/main" val="982991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220" y="1600200"/>
            <a:ext cx="3251560" cy="4525963"/>
          </a:xfrm>
        </p:spPr>
      </p:pic>
    </p:spTree>
    <p:extLst>
      <p:ext uri="{BB962C8B-B14F-4D97-AF65-F5344CB8AC3E}">
        <p14:creationId xmlns:p14="http://schemas.microsoft.com/office/powerpoint/2010/main" val="3531769125"/>
      </p:ext>
    </p:extLst>
  </p:cSld>
  <p:clrMapOvr>
    <a:masterClrMapping/>
  </p:clrMapOvr>
</p:sld>
</file>

<file path=ppt/theme/theme1.xml><?xml version="1.0" encoding="utf-8"?>
<a:theme xmlns:a="http://schemas.openxmlformats.org/drawingml/2006/main" name="3_NY_2010_2511200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6CBAE7C-7048-44F2-AB09-D8270679EEA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новогодними шариками и снежинками</Template>
  <TotalTime>13</TotalTime>
  <Words>8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Segoe</vt:lpstr>
      <vt:lpstr>Segoe Script</vt:lpstr>
      <vt:lpstr>3_NY_2010_25112009</vt:lpstr>
      <vt:lpstr>Новогодняя открытка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Новогодняя открытка</dc:title>
  <dc:subject>Шаблон оформления</dc:subject>
  <dc:creator>Лайм</dc:creator>
  <cp:keywords/>
  <dc:description>Корпорация Майкрософт</dc:description>
  <cp:lastModifiedBy>Лайм</cp:lastModifiedBy>
  <cp:revision>2</cp:revision>
  <dcterms:created xsi:type="dcterms:W3CDTF">2018-12-23T12:25:09Z</dcterms:created>
  <dcterms:modified xsi:type="dcterms:W3CDTF">2018-12-23T12:38:55Z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TC103899599990</vt:lpwstr>
  </property>
</Properties>
</file>