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69" r:id="rId4"/>
    <p:sldId id="265" r:id="rId5"/>
    <p:sldId id="266" r:id="rId6"/>
    <p:sldId id="267" r:id="rId7"/>
    <p:sldId id="27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8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2752" y="1429718"/>
            <a:ext cx="8915399" cy="6780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ПАПЬЕ-МАШЕ ПРОСТО И НЕ ОЧЕНЬ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5540" y="2424237"/>
            <a:ext cx="8915399" cy="389907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Ученица 5 А класса</a:t>
            </a:r>
          </a:p>
          <a:p>
            <a:pPr algn="r"/>
            <a:r>
              <a:rPr lang="ru-RU" dirty="0" smtClean="0"/>
              <a:t>Раилян Светлана</a:t>
            </a:r>
          </a:p>
          <a:p>
            <a:pPr algn="r"/>
            <a:r>
              <a:rPr lang="ru-RU" dirty="0" smtClean="0"/>
              <a:t>Руководитель:</a:t>
            </a:r>
          </a:p>
          <a:p>
            <a:pPr algn="r"/>
            <a:r>
              <a:rPr lang="ru-RU" dirty="0" smtClean="0"/>
              <a:t>Люлина С.В.</a:t>
            </a:r>
          </a:p>
          <a:p>
            <a:pPr algn="r"/>
            <a:r>
              <a:rPr lang="ru-RU" dirty="0" smtClean="0"/>
              <a:t>Учитель Искусства</a:t>
            </a:r>
          </a:p>
          <a:p>
            <a:pPr algn="r"/>
            <a:endParaRPr lang="ru-RU" dirty="0"/>
          </a:p>
          <a:p>
            <a:pPr algn="ctr"/>
            <a:r>
              <a:rPr lang="ru-RU" dirty="0" smtClean="0"/>
              <a:t>Д. Ликино  2018</a:t>
            </a:r>
          </a:p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99281" y="743919"/>
            <a:ext cx="9887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Ликинская СОШ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76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0284" y="0"/>
            <a:ext cx="8911687" cy="1280890"/>
          </a:xfrm>
        </p:spPr>
        <p:txBody>
          <a:bodyPr/>
          <a:lstStyle/>
          <a:p>
            <a:r>
              <a:rPr lang="ru-RU" dirty="0" smtClean="0"/>
              <a:t>Где взять форму?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16924" y="2046571"/>
            <a:ext cx="5640084" cy="317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44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Основы технологии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469" y="2133600"/>
            <a:ext cx="6716888" cy="3778250"/>
          </a:xfrm>
        </p:spPr>
      </p:pic>
    </p:spTree>
    <p:extLst>
      <p:ext uri="{BB962C8B-B14F-4D97-AF65-F5344CB8AC3E}">
        <p14:creationId xmlns:p14="http://schemas.microsoft.com/office/powerpoint/2010/main" val="286828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8915" y="1719099"/>
            <a:ext cx="5942851" cy="3342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67990">
            <a:off x="6874374" y="2231382"/>
            <a:ext cx="5849270" cy="329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46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765" y="-17741"/>
            <a:ext cx="8911687" cy="1280890"/>
          </a:xfrm>
        </p:spPr>
        <p:txBody>
          <a:bodyPr/>
          <a:lstStyle/>
          <a:p>
            <a:r>
              <a:rPr lang="ru-RU" dirty="0" smtClean="0"/>
              <a:t>Набраться терпения </a:t>
            </a:r>
            <a:r>
              <a:rPr lang="ru-RU" dirty="0"/>
              <a:t>и </a:t>
            </a:r>
            <a:r>
              <a:rPr lang="ru-RU" dirty="0" smtClean="0"/>
              <a:t>продолжить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26088">
            <a:off x="2920810" y="2389062"/>
            <a:ext cx="5322709" cy="2994024"/>
          </a:xfrm>
        </p:spPr>
      </p:pic>
    </p:spTree>
    <p:extLst>
      <p:ext uri="{BB962C8B-B14F-4D97-AF65-F5344CB8AC3E}">
        <p14:creationId xmlns:p14="http://schemas.microsoft.com/office/powerpoint/2010/main" val="356857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61358" y="2096760"/>
            <a:ext cx="6940944" cy="390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8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0451" y="2553"/>
            <a:ext cx="8911687" cy="1280890"/>
          </a:xfrm>
        </p:spPr>
        <p:txBody>
          <a:bodyPr/>
          <a:lstStyle/>
          <a:p>
            <a:r>
              <a:rPr lang="ru-RU" dirty="0" smtClean="0"/>
              <a:t>Спрятать швы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79949">
            <a:off x="3906359" y="2372747"/>
            <a:ext cx="6320647" cy="355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29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0586" y="1956965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Шлифовка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3587" y="-1"/>
            <a:ext cx="3838414" cy="68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71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Разрисовка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3270" y="1522640"/>
            <a:ext cx="3003348" cy="533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58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6736" y="3289818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Готовая ваза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102" y="-809"/>
            <a:ext cx="3862783" cy="686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47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Много нового</a:t>
            </a:r>
          </a:p>
          <a:p>
            <a:endParaRPr lang="ru-RU" dirty="0"/>
          </a:p>
          <a:p>
            <a:r>
              <a:rPr lang="ru-RU" dirty="0" smtClean="0"/>
              <a:t>Терпение и выдержка</a:t>
            </a:r>
          </a:p>
          <a:p>
            <a:endParaRPr lang="ru-RU" dirty="0"/>
          </a:p>
          <a:p>
            <a:r>
              <a:rPr lang="ru-RU" dirty="0" smtClean="0"/>
              <a:t>Интересно</a:t>
            </a:r>
          </a:p>
          <a:p>
            <a:endParaRPr lang="ru-RU" dirty="0"/>
          </a:p>
          <a:p>
            <a:r>
              <a:rPr lang="ru-RU" dirty="0" smtClean="0"/>
              <a:t>Просто и недорого</a:t>
            </a:r>
          </a:p>
          <a:p>
            <a:endParaRPr lang="ru-RU" dirty="0"/>
          </a:p>
          <a:p>
            <a:r>
              <a:rPr lang="ru-RU" dirty="0" smtClean="0"/>
              <a:t>Спокойный, аккуратный и рассудительный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58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13667"/>
            <a:ext cx="8915400" cy="4747647"/>
          </a:xfrm>
        </p:spPr>
        <p:txBody>
          <a:bodyPr/>
          <a:lstStyle/>
          <a:p>
            <a:r>
              <a:rPr lang="ru-RU" dirty="0"/>
              <a:t>Цели проекта – изучить технологию, создать продукт с применением изученной технологии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Задачи проекта – провести исследовательскую работу, провести анализ полученной информации, создать изделие с применением техники </a:t>
            </a:r>
            <a:r>
              <a:rPr lang="ru-RU" dirty="0" smtClean="0"/>
              <a:t>папье-маше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Результат проекта – ваза из папье-маше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7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461" y="0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Как я решила делать проектную работу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461" y="1110712"/>
            <a:ext cx="8915400" cy="3777622"/>
          </a:xfrm>
        </p:spPr>
        <p:txBody>
          <a:bodyPr/>
          <a:lstStyle/>
          <a:p>
            <a:r>
              <a:rPr lang="ru-RU" dirty="0"/>
              <a:t> Однажды на уроке учитель рассказала про папье-маше, меня заинтересовала эта техника отчасти благодаря красивому названию, а отчасти благодаря большому количеству ненужной бумаги и старых газет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</a:t>
            </a:r>
            <a:r>
              <a:rPr lang="ru-RU" dirty="0"/>
              <a:t>В любом доме найдется все необходимое для создания прекрасных вещей </a:t>
            </a:r>
            <a:r>
              <a:rPr lang="ru-RU" dirty="0" smtClean="0"/>
              <a:t>папье-маше.</a:t>
            </a:r>
          </a:p>
          <a:p>
            <a:pPr marL="0" indent="0">
              <a:buNone/>
            </a:pPr>
            <a:r>
              <a:rPr lang="ru-RU" dirty="0" smtClean="0"/>
              <a:t>     А </a:t>
            </a:r>
            <a:r>
              <a:rPr lang="ru-RU" dirty="0"/>
              <a:t>также </a:t>
            </a:r>
            <a:r>
              <a:rPr lang="ru-RU" dirty="0" smtClean="0"/>
              <a:t>инструменты. </a:t>
            </a:r>
          </a:p>
          <a:p>
            <a:pPr marL="0" indent="0">
              <a:buNone/>
            </a:pPr>
            <a:r>
              <a:rPr lang="ru-RU" dirty="0" smtClean="0"/>
              <a:t>     Для </a:t>
            </a:r>
            <a:r>
              <a:rPr lang="ru-RU" dirty="0"/>
              <a:t>первого шедевра этого вполне достаточно.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857" y="4124667"/>
            <a:ext cx="4857143" cy="27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папье-маше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8285" y="2133600"/>
            <a:ext cx="9536327" cy="37776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техники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папье-маше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насчитывает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тысяч лет!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египтяне делали посмертные маски, используя слои папируса, перемежеванного клеящим веществом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Персии из многослойной бумаги изготавливали декоративные изделия, в том числе сундуки и кубки</a:t>
            </a:r>
          </a:p>
        </p:txBody>
      </p:sp>
    </p:spTree>
    <p:extLst>
      <p:ext uri="{BB962C8B-B14F-4D97-AF65-F5344CB8AC3E}">
        <p14:creationId xmlns:p14="http://schemas.microsoft.com/office/powerpoint/2010/main" val="409210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667" y="1294579"/>
            <a:ext cx="6881247" cy="37776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древнем Китае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эту технику для производства доспехов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щитов.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доспехи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могли защитить воина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стрелы 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удара мечом.</a:t>
            </a:r>
          </a:p>
        </p:txBody>
      </p:sp>
      <p:pic>
        <p:nvPicPr>
          <p:cNvPr id="1026" name="Picture 2" descr="http://parabellum.vzmakh.ru/image/pb1304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5613" y="1124488"/>
            <a:ext cx="3946525" cy="574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19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4910" y="1745673"/>
            <a:ext cx="9768802" cy="581186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17-го века папье-маше стало активно использоваться во Франции, а затем и в Англии, в кукольном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деле. Преимуществом техники является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прочность.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отличии от фарфора, готовое изделие из папье-маше 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хрупкое,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намного легче чем дерево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18-ом веке папье-маше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даже для изготовления элементов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мебели.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54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НЕДОСТАТОК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979" y="2498725"/>
            <a:ext cx="5681578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87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013" y="253874"/>
            <a:ext cx="8911687" cy="1280890"/>
          </a:xfrm>
        </p:spPr>
        <p:txBody>
          <a:bodyPr/>
          <a:lstStyle/>
          <a:p>
            <a:r>
              <a:rPr lang="ru-RU" dirty="0" smtClean="0"/>
              <a:t>С чего начать?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83260" y="1579904"/>
            <a:ext cx="6755962" cy="3800229"/>
          </a:xfrm>
        </p:spPr>
      </p:pic>
    </p:spTree>
    <p:extLst>
      <p:ext uri="{BB962C8B-B14F-4D97-AF65-F5344CB8AC3E}">
        <p14:creationId xmlns:p14="http://schemas.microsoft.com/office/powerpoint/2010/main" val="2621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874" y="0"/>
            <a:ext cx="10768406" cy="821410"/>
          </a:xfrm>
        </p:spPr>
        <p:txBody>
          <a:bodyPr/>
          <a:lstStyle/>
          <a:p>
            <a:r>
              <a:rPr lang="ru-RU" dirty="0" smtClean="0"/>
              <a:t>Инструменты, материалы и приспособления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133" y="1818937"/>
            <a:ext cx="5770185" cy="324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3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439</TotalTime>
  <Words>293</Words>
  <Application>Microsoft Office PowerPoint</Application>
  <PresentationFormat>Широкоэкранный</PresentationFormat>
  <Paragraphs>52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Century Gothic</vt:lpstr>
      <vt:lpstr>Times New Roman</vt:lpstr>
      <vt:lpstr>Wingdings 3</vt:lpstr>
      <vt:lpstr>Легкий дым</vt:lpstr>
      <vt:lpstr>ПАПЬЕ-МАШЕ ПРОСТО И НЕ ОЧЕНЬ</vt:lpstr>
      <vt:lpstr>Цели и задачи</vt:lpstr>
      <vt:lpstr>Как я решила делать проектную работу</vt:lpstr>
      <vt:lpstr>История папье-маше</vt:lpstr>
      <vt:lpstr>Презентация PowerPoint</vt:lpstr>
      <vt:lpstr>Презентация PowerPoint</vt:lpstr>
      <vt:lpstr>НЕДОСТАТОК </vt:lpstr>
      <vt:lpstr>С чего начать?</vt:lpstr>
      <vt:lpstr>Инструменты, материалы и приспособления</vt:lpstr>
      <vt:lpstr>Где взять форму?</vt:lpstr>
      <vt:lpstr>Основы технологии</vt:lpstr>
      <vt:lpstr>Презентация PowerPoint</vt:lpstr>
      <vt:lpstr>Набраться терпения и продолжить</vt:lpstr>
      <vt:lpstr>Презентация PowerPoint</vt:lpstr>
      <vt:lpstr>Спрятать швы</vt:lpstr>
      <vt:lpstr>Шлифовка</vt:lpstr>
      <vt:lpstr>Разрисовка </vt:lpstr>
      <vt:lpstr>Готовая ваза</vt:lpstr>
      <vt:lpstr>Вывод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ПАПЬЕ-МАШЕ ПРОСТО И НЕ ОЧЕНЬ</dc:title>
  <dc:creator>Кабинет №14</dc:creator>
  <cp:lastModifiedBy>Admin</cp:lastModifiedBy>
  <cp:revision>30</cp:revision>
  <dcterms:created xsi:type="dcterms:W3CDTF">2018-03-12T05:47:01Z</dcterms:created>
  <dcterms:modified xsi:type="dcterms:W3CDTF">2019-02-22T21:59:09Z</dcterms:modified>
</cp:coreProperties>
</file>