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sldIdLst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09-07-08T15:11:12.178"/>
    </inkml:context>
    <inkml:brush xml:id="br0">
      <inkml:brushProperty name="width" value="0.09701" units="cm"/>
      <inkml:brushProperty name="height" value="0.09701" units="cm"/>
      <inkml:brushProperty name="color" value="#808000"/>
      <inkml:brushProperty name="fitToCurve" value="1"/>
    </inkml:brush>
  </inkml:definitions>
  <inkml:trace contextRef="#ctx0" brushRef="#br0">75 10119,'0'25,"0"-25,0 0,0 24,0-24,-25 0,25 0,-25 0,25 0,-25 0,25 0,0-24,0-1,0 25,25 0,-25-25,25 25,-25-25,25 1,0 24,-25-25,24 0,1 0,0 25,0-25,0 25,24-24,-49 24,25 0,0-25,0 25,0-25,-25 25,24-25,1 25,0-24,0 24,0-25,-1 0,1 25,0 0,-25-25,0 25,25-24,0-1,-25 0,24 25,1-25,-25 25,50-25,-25 1,-25 24,24-25,1 0,-25 25,0-49,25 49,-25 0,25-25,-25 25,25-25,-1 25,-24-25,25 25,0-25,0 25,-25-24,25 24,-25-25,0 25,24-25,-24 25,0 0,25-25,-25 25,0 0,25-24,-25 24,25-25,-25 25,25-25,-25 25,24 0,-24-25,25 25,-25 0,0-24,0 24,0 0,25-25,-25 25,0-25,25 25,-25 0,0 0,25 0,-25 0,0 0</inkml:trace>
  <inkml:trace contextRef="#ctx0" brushRef="#br0" timeOffset="4984">1638 8856</inkml:trace>
  <inkml:trace contextRef="#ctx0" brushRef="#br0" timeOffset="5750">1638 8856,'24'0,"-24"0,0-25,0 25</inkml:trace>
  <inkml:trace contextRef="#ctx0" brushRef="#br0" timeOffset="7203">1662 8831,'0'-25,"25"25,-25 0,0-25,0 25,0 0,25 0,-25-25,0 25</inkml:trace>
  <inkml:trace contextRef="#ctx0" brushRef="#br0" timeOffset="9297">2109 8558,'0'0,"0"0,25 0,-25-24,0 24,24-25,-24 25,0 0,25 0,-25-25,0 25,25 0,-25-25,25 25,-25-25,0 25,25 0,-25-24,0 24,0-25,0 25,0-25,0 25,0 0,0-25,24 25,-24-24,0 24,25 0,-25-25,25 25,0 0,-25-25,0 25,25 0,-25-25,0 25,24-25,-24 25,25-24,-25 24,25-25,-25 25,0-25,25 25,-25 0,25-25,-25 25,25-24,-25 24,0-25,24 25,-24-25,25 25,-25 0,0-25,25 25,-25-24,25 24,-25 0,25 0,-25-25,24 25,-24 0,0 0,25-25,-25 25,0-25,0 25,25 0,-25-25,0 25,25-24,-25 24,25-25,-25 25,24-25,1 25,0 0,-25-25,25 25,0 0,-25-24,0 24,24 0,-24-25,0 25,25-25,-25 25,25-25,-25 25,25 0,0-24,-25 24,24-25,-24 25,0-25,25 25,-25-25,0 25,25-25,-25 25,0-24,25 24,-25 0,0-25,25 25,-25 0,0-25,24 25,-24-25,0 25,25 0,-25-24,25 24,-25 0,25 0,-25-25,0 25,25 0,-25-25,0 25,24 0,-24-25,25 25,-25-24,25 24,-25-25,0 25,25 0,0-25,-25 25,24-25,-24 25,0 0,25-25,-25 25,0 0,25-24,-25 24,0 0,25 0,-25 0,0 0,25 0,-25-25,0 25,25-25,-25 25,24 0,1-25,-25 25,0 0,25-24,-25 24,25-25,0 25,-25-25,0 25,24-25,-24 25,0 0,25 0,-25 0,0-24,25 24,-25 0,25-25,-25 25,0 0</inkml:trace>
  <inkml:trace contextRef="#ctx0" brushRef="#br0" timeOffset="13594">4044 6824,'0'0,"0"0,0-24,0 24,0 0,24-25,-24 25,0-25,0 25,0 0,25 0,-25 0,0-25,25 25,-25 0,0 0,25 0,-25 0,0 0,25 0,-25-25,0 25,24-24,-24 24,0 0,25-25,-25 25,0 0,25 0,-25 0,0 0,0-25,0 25,0 0,0-25</inkml:trace>
  <inkml:trace contextRef="#ctx0" brushRef="#br0" timeOffset="15734">4614 6378,'0'0,"0"0,25 0,-25 0,0 0,0-24,0 24,0-25,25 25,-25-25,25 25,-25-25,0 25,24-24,-24 24,0-25,0 25,25 0,-25-25,0 25,25-25,-25 25,0 0,0-24,0 24,25 0,-25-25,0 25,0-25,25 25,-25 0,0-25,24 25,-24-25,0 25,25 0,-25 0,0 0,25-24,-25 24,0-25,25 25,-25-25,0 25,25-25,-25 25,0 0,24-24,-24 24,0-25,25 25,-25 0,0 0,25-25,-25 25,0 0,25 0,0-25,-1 25,-24-24,0 24,25-25,-25 25,0 0,25-25,-25 25,0-25,25 25,-25-25,25 25,-25-24,0 24,24-25,-24 25,25 0,-25-25,0 25,25 0,-25 0,0 0,25 0,-25-25,25 25,-25 0,0 0,24 0,-24 0,0-24,25 24,-25-25,0 25,25 0,-25-25,0 25,25 0,-25-25,0 25,25-24,-25 24,0-25,24 25,-24-25,0 25,25 0,-25-25,0 25,25-25,-25 25,0 0,25 0,-25 0,0 0,25 0,-25 0,0 0,24 0,-24 0,0 0,0-24,0 24,25-25,-25 0,0 25,25 0,-25 0,0-25,0 25,0 0,25-24,-25 24,0 0,25-25,-25 25,0 0,25 0,-25-25,0 25,0 0,24 0</inkml:trace>
  <inkml:trace contextRef="#ctx0" brushRef="#br0" timeOffset="20797">6053 4991,'0'0,"25"0,-25 0,0 0,24 0,-24 0,0 0,25 0,-25-24,0 24,25-25,-25 25,0-25,25 25,-25-25,0 25,0 0,0-25,0 25,0-24,25 24,-25-25,0 25,24-25,-24 25,0 0,0-25,0 25</inkml:trace>
  <inkml:trace contextRef="#ctx0" brushRef="#br0" timeOffset="23422">6598 4620,'0'0,"25"0,-25 0,0-25,0 25,0 0,25-25,-25 25,0 0,25 0,-25-25,0 25,25 0,-25-24,0 24,25-25,-25 25,0-25,0 25,0-25,0 25,0 0,0-24,0 24,0-25,24 25,-24 0,0 0,25-25,-25 25,0 0,25-25,-25 25,0 0,25-24,-25 24,0 0,25-25,-25 25,0 0,24-25,-24 25,0-25,25 25,-25-25,25 25,-25 0,0-24,25 24,-25-25,0 25,0-25,25 25,-25 0,0-25,0 25,24-24,-24 24,0 0,25-25,-25 25,24-25,1 25,-25 0,25-25,-25 25,24-25,-24 25,25-24,-25 24,0 0,25 0,-25 0,0 0,25-25,-25 25,0-25,25 25,-1 0,-24-25,0 25,0 0,0-24,0 24,0 0,25 0,-25 0,0 0,25 0,-25-25,0 25,25 0,-25 0,0 0,25 0,-25-25,0 25,24 0,-24 0,0-25,25 25,-25-24,0 24,0-25,0 25,0-25,25 25,-25-25,0 25</inkml:trace>
  <inkml:trace contextRef="#ctx0" brushRef="#br0" timeOffset="27375">7838 3480,'25'0,"-25"0,0 0,24-24,-24 24,0 0,25-25,-25 25,0 0,25-25,-25 25,0-25,25 25,-25 0,0-25,0 25,0 0,25-24,-25 24,0-25,24 25,-24-25,0 25,25-25,-25 25,0-24,0 24,0 0,0-25,25 25,-25-25,0 25,25 0,-25-25,0 25,25-24,-25 24,0 0,24-25,-24 25</inkml:trace>
  <inkml:trace contextRef="#ctx0" brushRef="#br0" timeOffset="30031">8830 2861,'0'0,"25"0,-25 0,0-25,25 25,-1-24,-24 24,0 0,25 0,-25-25,0 25,25 0,-25 0,0-25,25 25,-25 0,0-25,25 25,-25 0,0-25,0 25,0-24,24 24,-24 0,25-25,-25 25,0-25,25 25,-25-25,0 25,25-24,-25 24,0-25,25 25,-25 0,0-25,0 25,0-25,24 25,-24-25,0 25,25-24,-25 24,25-25,-25 25,25 0,-25 0,0-25,25 25,-25 0,24 0,-24-25,0 25,25 0,-25-24,25 24,-25 0,25 0,-25 0,0 0,25-25,-25 25,0-25,24 25,-24-25,25 25,0-24,-25 24,25-25,0 25,-1 0,-24 0,25-25,-25 25,25 0,0 0,-25-25,25 25,-25 0,24-25,-24 25,25 0,-25 0,0-24,25 24,0 0,-25-25,0 25,25 0,-25 0,24-25,-24 25,0 0,25 0,-25 0,0 0,25 0,-25-25,0 25,25 0,-25 0,0 0,25-24,-25 24,0-25,25 25,-25-25,0 25,24-25,-24 25,25-24,-25 24,25-25,-25 25,25 0,-25-25,25 25,-25 0,24-25,-24 25,0 0,25-25,-25 25,25 0,-25 0,0 0,25 0,-25 0</inkml:trace>
  <inkml:trace contextRef="#ctx0" brushRef="#br0" timeOffset="34828">10591 1647,'0'0,"0"0,25 0,-25 0,0 0,25 0,-25 0,0 0,24 0,-24 0,0 0,25 0,-25-24,25 24,-25 0,0 0,25 0,-25-25,0 25,25-25,-25 25,0-25,24 25,-24 0,0-25,0 25,0 0,0-24,0 24,0-25,25 25,-25 0,0 0,25 0,-25 0,0 0,25 0,-25 0,0-25,25 25,-25-25,0 25,0 0,0-24,0 24,0 0,0-25,24 25,-24 0,0 0,25 0,-25 0,0 0,25 0,-25 0,0 0,25 0,-25 0,0-25,25 25,-25 0,0 0,25 0,-25 0,0 0,24 0,-24-25,0 25,0 0,25 0</inkml:trace>
  <inkml:trace contextRef="#ctx0" brushRef="#br0" timeOffset="39094">11558 1078,'0'0,"0"0,25 0,-25 0,0 0,25 0,-25 0,25-25,-25 25,25 0,-25-25,0 25,24-25,-24 25,25 0,0 0,-25-25,25 25,-25 0,25-24,-25 24,0-25,24 25,-24 0,25-25,25 25,-50-25,25 25,-1 0,1-24,-25 24,0 0,25 0,0 0,-25 0,0 0,25 0,-25-25,25 25,-25 0,0 0,24 0,-24 0,25 0,-25 0,25 0,0 0,-25 0,25 0,-25 0,24 0,-24 0,25-25,0 0,-25 1,25 24,0-25,-1 0,1 0,-25 25,25 0,-25-25,25 25,-25 0,25-24,-25 24,0-25,24 25,-24-25,25 25,-25-25,0 25,25-24,0 24,-25-25,25 25,-25-25,0 25,24 0,-24-25,25 25,-25-24,25 24,-25 0,25-25,-25 25,25 0,-25 0,24 0,-24-25,0 25,25 0,-25 0,0-25,25 25,-25 0,25 0,-25-25,0 25,25 0,-25 0,24 0,1 0,-25 0,0 0,25 0,-25 0,0 0,25-24,-25 24,0 0,25 0,-25 0,0-25,24 25,-24-25,25 25,-25 0,25 0,-25 0,0 0,25 0,-25 0,0 0,25 0,-25-25,25 25,-25 0,0 0,24 0,-24 0,0 0,25 0,-25 0,0 0,25 0,-25 0,0 0,25 0</inkml:trace>
  <inkml:trace contextRef="#ctx0" brushRef="#br0" timeOffset="43125">13518 161,'0'0,"0"-25,25 25,-25 0,0-24,25 24,-25 0,0-25,24 25,-24 0,0-25,25 25,-25 0,25 0,-25 0,25 0,-25-25,25 25,-25 0,24 0,1-25,-25 25,25 0,-25 0,25 0,-25 0,25 0,-25 0,24 0,-24 0,0 0,25 0,-25 0,25 0,-25 0,25 0,-25 0,25 0,-25 0,0 0,24 0,-24 0,0 0,25 0,-25 0,0 0,25 0,-25 0,0 0,25 0,-25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09-07-08T15:11:58.366"/>
    </inkml:context>
    <inkml:brush xml:id="br0">
      <inkml:brushProperty name="width" value="0.09701" units="cm"/>
      <inkml:brushProperty name="height" value="0.09701" units="cm"/>
      <inkml:brushProperty name="color" value="#808000"/>
      <inkml:brushProperty name="fitToCurve" value="1"/>
    </inkml:brush>
  </inkml:definitions>
  <inkml:trace contextRef="#ctx0" brushRef="#br0">0 7165,'0'0,"25"-24,0 24,0-25,0 25,-25 0,24 0,-24-25,25 25,-25 0,25-25,0 25,0 0,-1-25,-24 25,25-24,-25 24,0-25,25 25,-25-25,0 25,25 0,-25-25,0 25,25-25,-25 25,24 0,1-24,-25 24,25-25,-25 25,25 0,-25-25,0 25,25 0,-25 0,25 0,-25 0,24 0,-48 0,24-25,0 25,24 0,1-25,0 25,0 0,0-24,-25 24,24-25,1 25,-25 0,50 0,-50 0,25-25,-1 25,-24 0,0 0,25-25,-25 25,0-25,25 25,-25 0,25-24,-25 24,0 0,25-25,-25 25,24 0,-24-25,0 25,25-25,-25 25,25 0,-25 0,25 0,-25 0,25-24,-25 24,25 0,-25 0,0 0,24-25,-24 25,25 0,0 0,-25-25,0 25,25 0,0-25,-1 25,-24 0,25 0,-25 0,25 0,-25 0,25 0,-25 0,25 0,-25 0,24 0,-24 0,25 0,-25 0,25 0,0 0,-25 0,0 0,25 0,-25 0,0 0,24 0,-24 0,25 0,-25 0</inkml:trace>
  <inkml:trace contextRef="#ctx0" brushRef="#br0" timeOffset="4437">2233 6000,'25'0,"0"0,-25-25,25 25,-1-25,-24 25,0-24,25 24,-25-25,25 25,-25 0,25-25,0 25,-25 0,24-25,1 25,-25 0,0-25,25 25,0-24,-25 24,0 0,25 0,-25 0,0 0,25 0,-25 0,24 0,-24 0,25 0,-25 0,25 0,-25 0,0 0,25 0,-25-25,0 25,25 0,-25-25,24 25,-24 0,25 0,-25 0,0-25,0 25,0 0,25-25,-25 25,0-24,25 24,-25-25,0 25,0-25,0 25,0-25,25 25,-25-24,0 24,0-25,0 25,0-25,24 25,-24 0</inkml:trace>
  <inkml:trace contextRef="#ctx0" brushRef="#br0" timeOffset="7953">3325 5083,'0'0,"0"0,25 0,-25 0,24 0,-24 0,0 0,25-25,-25 25,25-25,-25 25,25 0,0-25,-25 25,0 0,25-25,-25 25,24 0,-24 0,0-24,25 24,-25 0,0-25,25 25,-25-25,0 25,25 0,-25 0,0 0,25 0,-25 0,0-25,24 25,-24 0,0-25,25 25,-25-24,0 24,25-25,-25 25,0-25,25 25,-25 0,25-25,-25 25,0-24,0 24,0 0,0-25,24 25,-24 0,0-25,0 25,0 0,25 0,-25-25,25 0,-25 25,25-24,0 24,-25-25,24 25,1-25,0 25,0 0,0-25,0 25,-1 0,-24-25,25 25,0-24,0 24,0 0,-25 0,24-25,-24 25,25 0,-25-25,0 25,25 0,-25-25,25 25,0-25,-25 25,24 0,-24 0,0 0,25 0,-25-24,0 24,25 0,-25-25,0 25,25 0,-25 0</inkml:trace>
  <inkml:trace contextRef="#ctx0" brushRef="#br0" timeOffset="12859">4739 3967,'25'0,"-25"0,0-25,25 25,-25-25,24 25,-24 0,0-24,25 24,-25-25,25 25,-25-25,25 25,-25 0,0-25,25 25,-1-25,-24 25,25 0,-25-24,25 24,-25 0,0-25,0 25,25 0,-25-25,25 25,-25-25,0 25,25 0,-25-25,24 25,-24-24,25 24,-25 0,25 0,-25 0</inkml:trace>
  <inkml:trace contextRef="#ctx0" brushRef="#br0" timeOffset="15859">5657 3248,'0'-25,"0"25,0-25,0 25,0-25,0 25,0-24,25 24,-25-25,25 25,-25 0,24-25,-24 25,25 0,-25 0,25-25,-25 25,25 0,-25-24,0 24,25-25,-25 25,24 0,1-25,-25 25,25-25,-25 25,25-25,0 25,-1-24,-24-1,25 25,-25-25,25 25,-25-25,0 25,25 0,0-25,-25 25,25-24,-25 24,0-25,24 25,-24-25,0 25,25-25,-25 25,0-25,0 25,0-24,25 24,-25-25,25 25,-25 0,25-25,-1 25,-24 0,25-25,-25 25,25-25,-25 25,25-24,-25 24,25-25,-25 25,0-25,24 25,1-25,-25 25,0-25,25 25,-25 0,25-24,-25 24,25-25,-1 25,-24-25,25 25,-25-25,0 25,25 0,-25 0,25 0,-25 0,0 0,25 0,-25-25,0 25,25-24,-1 24</inkml:trace>
  <inkml:trace contextRef="#ctx0" brushRef="#br0" timeOffset="19593">7195 1983,'0'0,"0"-24,25 24,-25-25,0 25,25 0,-25-25,0 25,25-25,-25 25,24-25,-24 25,25-24,0 24,0-25,-25 0,25 0,-1 25,-24-25,25 1,-25 24,25-25,-25 25,25 0,-25-25,25 25,-25 0,25-25,-1 25,-24-25,0 25</inkml:trace>
  <inkml:trace contextRef="#ctx0" brushRef="#br0" timeOffset="21171">7840 1314,'25'0,"-25"0,0-25,25 25,-25-25,25 25,-25-24,0 24,24-25,1 25,-25-25,25 25,-25 0,25-25,-25 25,0 0,25-25,-25 25,25-24,-25 24,24-25,-24 25,25 0,-25-25,25 25,-25-25,0 25,25 0,-25 0,0-25,25 25,-25-24,0 24,0-25,0 25,24-25,1 0,-25 25,25 0,-25 0,0 0,0-25,0 25,0-24,25 24,-25-25,0 25,25-25,-25 25,0 0,24 0,-24-25,0 25,25-25,-25 25,0 0,25 0</inkml:trace>
  <inkml:trace contextRef="#ctx0" brushRef="#br0" timeOffset="24265">8981 446,'25'-25,"-25"25,0-24,25 24,-25 0,25-25,-25 25,0-25,25 25,0 0,-1-25,1 25,-25-25,25 25,0-24,-25 24,0 0,25-25,-25 25,24-25,1 25,0-25,0 25,0-25,-1 25,1 0,0-24,0 24,-25 0,25 0,-1 0,-24-25,25 25,-25 0,25-25,-25 25,25 0,0 0,-25-25,0 25,25 0,-25-25,0 25,24 0,-24 0,0-24,0-1,0 25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934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940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491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278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202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1677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9010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2828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7237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8796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89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7577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5591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2347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376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4186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327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9216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571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5356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4365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684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9827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3980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8197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1430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511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3828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9216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5948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81111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788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005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5479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3143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7509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0551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0310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2132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088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5663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1679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9684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01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26362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1499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35820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6241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55226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1824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30679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62166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89834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96042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968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73967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3457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30863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47769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50414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8534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39647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305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35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63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499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499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8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365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204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061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913E5-FBFE-40E3-A22D-D9626B4627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FF001-6275-4B6F-9FA5-57D40082D35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881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" Target="slide3.xml"/><Relationship Id="rId7" Type="http://schemas.openxmlformats.org/officeDocument/2006/relationships/customXml" Target="../ink/ink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7.emf"/><Relationship Id="rId4" Type="http://schemas.openxmlformats.org/officeDocument/2006/relationships/slide" Target="slide4.xml"/><Relationship Id="rId9" Type="http://schemas.openxmlformats.org/officeDocument/2006/relationships/customXml" Target="../ink/ink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9" name="Picture 1" descr="C:\Users\Пользователь\Pictures\картинки\detske_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503"/>
            <a:ext cx="12192000" cy="6892621"/>
          </a:xfrm>
          <a:prstGeom prst="rect">
            <a:avLst/>
          </a:prstGeom>
          <a:noFill/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4095736" y="1500174"/>
            <a:ext cx="5643602" cy="2714644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dirty="0" smtClean="0"/>
              <a:t>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524364" y="1714488"/>
            <a:ext cx="50006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Путешествие</a:t>
            </a:r>
          </a:p>
          <a:p>
            <a:pPr algn="ctr"/>
            <a:r>
              <a:rPr lang="ru-RU" sz="54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В </a:t>
            </a:r>
            <a:r>
              <a:rPr lang="ru-RU" sz="5400" b="1" cap="all" dirty="0" err="1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Звукоград</a:t>
            </a:r>
            <a:endParaRPr lang="ru-RU" sz="5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416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Копия стрел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1539" y="0"/>
            <a:ext cx="2390775" cy="2952750"/>
          </a:xfrm>
          <a:prstGeom prst="rect">
            <a:avLst/>
          </a:prstGeom>
          <a:noFill/>
        </p:spPr>
      </p:pic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6976031" y="4221164"/>
            <a:ext cx="19467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>
                <a:solidFill>
                  <a:prstClr val="black"/>
                </a:solidFill>
                <a:latin typeface="Calibri"/>
                <a:hlinkClick r:id="rId3" action="ppaction://hlinksldjump"/>
              </a:rPr>
              <a:t>Звукоград</a:t>
            </a:r>
            <a:endParaRPr lang="ru-RU" sz="3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2945118" y="2852739"/>
            <a:ext cx="197900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>
                <a:solidFill>
                  <a:prstClr val="black"/>
                </a:solidFill>
                <a:latin typeface="Calibri"/>
                <a:hlinkClick r:id="rId4" action="ppaction://hlinksldjump"/>
              </a:rPr>
              <a:t>Буквоград</a:t>
            </a:r>
            <a:endParaRPr lang="ru-RU" sz="3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568" name="AutoShape 8"/>
          <p:cNvSpPr>
            <a:spLocks noChangeArrowheads="1"/>
          </p:cNvSpPr>
          <p:nvPr/>
        </p:nvSpPr>
        <p:spPr bwMode="auto">
          <a:xfrm>
            <a:off x="2424114" y="3284539"/>
            <a:ext cx="287337" cy="287337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569" name="AutoShape 9"/>
          <p:cNvSpPr>
            <a:spLocks noChangeArrowheads="1"/>
          </p:cNvSpPr>
          <p:nvPr/>
        </p:nvSpPr>
        <p:spPr bwMode="auto">
          <a:xfrm>
            <a:off x="6383339" y="4365625"/>
            <a:ext cx="287337" cy="28733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6590" name="Picture 30" descr="Рисунок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1089" y="692150"/>
            <a:ext cx="115887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91" name="Picture 31" descr="Рисунок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28026" y="2276476"/>
            <a:ext cx="1800225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94" name="Rectangle 34">
            <a:hlinkClick r:id="rId4" action="ppaction://hlinksldjump" tooltip="привет"/>
          </p:cNvPr>
          <p:cNvSpPr>
            <a:spLocks noChangeArrowheads="1"/>
          </p:cNvSpPr>
          <p:nvPr/>
        </p:nvSpPr>
        <p:spPr bwMode="auto">
          <a:xfrm>
            <a:off x="3648075" y="2997201"/>
            <a:ext cx="2376488" cy="1152525"/>
          </a:xfrm>
          <a:prstGeom prst="rect">
            <a:avLst/>
          </a:prstGeom>
          <a:solidFill>
            <a:schemeClr val="bg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26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595438" y="2768601"/>
              <a:ext cx="5054600" cy="3660775"/>
            </p14:xfrm>
          </p:contentPart>
        </mc:Choice>
        <mc:Fallback xmlns="">
          <p:pic>
            <p:nvPicPr>
              <p:cNvPr id="1026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77797" y="2750961"/>
                <a:ext cx="5089881" cy="369605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027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192964" y="0"/>
              <a:ext cx="3475037" cy="2579688"/>
            </p14:xfrm>
          </p:contentPart>
        </mc:Choice>
        <mc:Fallback xmlns="">
          <p:pic>
            <p:nvPicPr>
              <p:cNvPr id="1027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175324" y="-17640"/>
                <a:ext cx="3510317" cy="261496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38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6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9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5"/>
          <p:cNvGrpSpPr>
            <a:grpSpLocks/>
          </p:cNvGrpSpPr>
          <p:nvPr/>
        </p:nvGrpSpPr>
        <p:grpSpPr bwMode="auto">
          <a:xfrm>
            <a:off x="6383338" y="3500438"/>
            <a:ext cx="647700" cy="576262"/>
            <a:chOff x="930" y="3022"/>
            <a:chExt cx="227" cy="228"/>
          </a:xfrm>
        </p:grpSpPr>
        <p:grpSp>
          <p:nvGrpSpPr>
            <p:cNvPr id="3" name="Group 136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865" name="AutoShape 137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3866" name="AutoShape 138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73867" name="AutoShape 139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grpSp>
        <p:nvGrpSpPr>
          <p:cNvPr id="4" name="Group 115"/>
          <p:cNvGrpSpPr>
            <a:grpSpLocks/>
          </p:cNvGrpSpPr>
          <p:nvPr/>
        </p:nvGrpSpPr>
        <p:grpSpPr bwMode="auto">
          <a:xfrm>
            <a:off x="5664200" y="2852738"/>
            <a:ext cx="647700" cy="576262"/>
            <a:chOff x="930" y="3022"/>
            <a:chExt cx="227" cy="228"/>
          </a:xfrm>
        </p:grpSpPr>
        <p:grpSp>
          <p:nvGrpSpPr>
            <p:cNvPr id="5" name="Group 116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845" name="AutoShape 117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3846" name="AutoShape 118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73847" name="AutoShape 119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9263063" y="3500438"/>
            <a:ext cx="647700" cy="576262"/>
            <a:chOff x="930" y="3022"/>
            <a:chExt cx="227" cy="228"/>
          </a:xfrm>
        </p:grpSpPr>
        <p:grpSp>
          <p:nvGrpSpPr>
            <p:cNvPr id="7" name="Group 11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740" name="AutoShape 12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3741" name="AutoShape 13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73742" name="AutoShape 14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5591175" y="3068638"/>
            <a:ext cx="890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600">
                <a:solidFill>
                  <a:srgbClr val="C0504D"/>
                </a:solidFill>
                <a:latin typeface="Calibri"/>
              </a:rPr>
              <a:t>[б][</a:t>
            </a:r>
            <a:r>
              <a:rPr lang="ru-RU" sz="1600">
                <a:solidFill>
                  <a:srgbClr val="009900"/>
                </a:solidFill>
                <a:latin typeface="Calibri"/>
              </a:rPr>
              <a:t>б</a:t>
            </a:r>
            <a:r>
              <a:rPr lang="ru-RU" sz="1600">
                <a:solidFill>
                  <a:srgbClr val="33CC33"/>
                </a:solidFill>
                <a:latin typeface="Calibri"/>
              </a:rPr>
              <a:t>'</a:t>
            </a:r>
            <a:r>
              <a:rPr lang="ru-RU" sz="1600">
                <a:solidFill>
                  <a:srgbClr val="C0504D"/>
                </a:solidFill>
                <a:latin typeface="Calibri"/>
              </a:rPr>
              <a:t>]</a:t>
            </a:r>
          </a:p>
        </p:txBody>
      </p:sp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2855913" y="3429001"/>
            <a:ext cx="576262" cy="576263"/>
            <a:chOff x="839" y="935"/>
            <a:chExt cx="227" cy="227"/>
          </a:xfrm>
        </p:grpSpPr>
        <p:sp>
          <p:nvSpPr>
            <p:cNvPr id="73732" name="Rectangle 4"/>
            <p:cNvSpPr>
              <a:spLocks noChangeArrowheads="1"/>
            </p:cNvSpPr>
            <p:nvPr/>
          </p:nvSpPr>
          <p:spPr bwMode="auto">
            <a:xfrm>
              <a:off x="839" y="1026"/>
              <a:ext cx="227" cy="136"/>
            </a:xfrm>
            <a:prstGeom prst="rect">
              <a:avLst/>
            </a:prstGeom>
            <a:solidFill>
              <a:srgbClr val="FF0000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>
                <a:solidFill>
                  <a:srgbClr val="990000"/>
                </a:solidFill>
                <a:latin typeface="Calibri"/>
              </a:endParaRPr>
            </a:p>
          </p:txBody>
        </p:sp>
        <p:sp>
          <p:nvSpPr>
            <p:cNvPr id="73733" name="AutoShape 5"/>
            <p:cNvSpPr>
              <a:spLocks noChangeArrowheads="1"/>
            </p:cNvSpPr>
            <p:nvPr/>
          </p:nvSpPr>
          <p:spPr bwMode="auto">
            <a:xfrm rot="10800000">
              <a:off x="839" y="935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grpSp>
        <p:nvGrpSpPr>
          <p:cNvPr id="9" name="Group 6"/>
          <p:cNvGrpSpPr>
            <a:grpSpLocks/>
          </p:cNvGrpSpPr>
          <p:nvPr/>
        </p:nvGrpSpPr>
        <p:grpSpPr bwMode="auto">
          <a:xfrm>
            <a:off x="9120188" y="1844676"/>
            <a:ext cx="647700" cy="576263"/>
            <a:chOff x="2200" y="3566"/>
            <a:chExt cx="227" cy="227"/>
          </a:xfrm>
        </p:grpSpPr>
        <p:sp>
          <p:nvSpPr>
            <p:cNvPr id="73735" name="AutoShape 7"/>
            <p:cNvSpPr>
              <a:spLocks noChangeArrowheads="1"/>
            </p:cNvSpPr>
            <p:nvPr/>
          </p:nvSpPr>
          <p:spPr bwMode="auto">
            <a:xfrm rot="10800000">
              <a:off x="2200" y="3566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  <p:sp>
          <p:nvSpPr>
            <p:cNvPr id="73736" name="Rectangle 8"/>
            <p:cNvSpPr>
              <a:spLocks noChangeArrowheads="1"/>
            </p:cNvSpPr>
            <p:nvPr/>
          </p:nvSpPr>
          <p:spPr bwMode="auto">
            <a:xfrm>
              <a:off x="2200" y="3657"/>
              <a:ext cx="227" cy="136"/>
            </a:xfrm>
            <a:prstGeom prst="rect">
              <a:avLst/>
            </a:prstGeom>
            <a:solidFill>
              <a:srgbClr val="00FF00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>
                <a:solidFill>
                  <a:srgbClr val="990000"/>
                </a:solidFill>
                <a:latin typeface="Calibri"/>
              </a:endParaRPr>
            </a:p>
          </p:txBody>
        </p:sp>
      </p:grpSp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6816726" y="1484313"/>
            <a:ext cx="3419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99"/>
                </a:solidFill>
                <a:latin typeface="Calibri"/>
              </a:rPr>
              <a:t>Улица непарных звонких</a:t>
            </a:r>
            <a:endParaRPr lang="ru-RU" dirty="0">
              <a:solidFill>
                <a:srgbClr val="000099"/>
              </a:solidFill>
              <a:latin typeface="Calibri"/>
            </a:endParaRPr>
          </a:p>
        </p:txBody>
      </p:sp>
      <p:grpSp>
        <p:nvGrpSpPr>
          <p:cNvPr id="10" name="Group 15"/>
          <p:cNvGrpSpPr>
            <a:grpSpLocks/>
          </p:cNvGrpSpPr>
          <p:nvPr/>
        </p:nvGrpSpPr>
        <p:grpSpPr bwMode="auto">
          <a:xfrm>
            <a:off x="8543925" y="2852738"/>
            <a:ext cx="647700" cy="576262"/>
            <a:chOff x="1474" y="3566"/>
            <a:chExt cx="227" cy="227"/>
          </a:xfrm>
        </p:grpSpPr>
        <p:sp>
          <p:nvSpPr>
            <p:cNvPr id="73744" name="Rectangle 16"/>
            <p:cNvSpPr>
              <a:spLocks noChangeArrowheads="1"/>
            </p:cNvSpPr>
            <p:nvPr/>
          </p:nvSpPr>
          <p:spPr bwMode="auto">
            <a:xfrm>
              <a:off x="1474" y="3657"/>
              <a:ext cx="227" cy="136"/>
            </a:xfrm>
            <a:prstGeom prst="rect">
              <a:avLst/>
            </a:prstGeom>
            <a:solidFill>
              <a:srgbClr val="0000FF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ru-RU">
                <a:solidFill>
                  <a:srgbClr val="990000"/>
                </a:solidFill>
                <a:latin typeface="Calibri"/>
              </a:endParaRPr>
            </a:p>
          </p:txBody>
        </p:sp>
        <p:sp>
          <p:nvSpPr>
            <p:cNvPr id="73745" name="AutoShape 17"/>
            <p:cNvSpPr>
              <a:spLocks noChangeArrowheads="1"/>
            </p:cNvSpPr>
            <p:nvPr/>
          </p:nvSpPr>
          <p:spPr bwMode="auto">
            <a:xfrm rot="10800000">
              <a:off x="1474" y="3566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sp>
        <p:nvSpPr>
          <p:cNvPr id="73746" name="Text Box 18"/>
          <p:cNvSpPr txBox="1">
            <a:spLocks noChangeArrowheads="1"/>
          </p:cNvSpPr>
          <p:nvPr/>
        </p:nvSpPr>
        <p:spPr bwMode="auto">
          <a:xfrm rot="16200000">
            <a:off x="8512481" y="5131486"/>
            <a:ext cx="182184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99"/>
                </a:solidFill>
                <a:latin typeface="Calibri"/>
              </a:rPr>
              <a:t>переулок </a:t>
            </a:r>
          </a:p>
          <a:p>
            <a:r>
              <a:rPr lang="ru-RU" dirty="0">
                <a:solidFill>
                  <a:srgbClr val="000099"/>
                </a:solidFill>
                <a:latin typeface="Calibri"/>
              </a:rPr>
              <a:t>непарных глухих</a:t>
            </a:r>
            <a:endParaRPr lang="ru-RU" dirty="0">
              <a:solidFill>
                <a:srgbClr val="000099"/>
              </a:solidFill>
              <a:latin typeface="Calibri"/>
            </a:endParaRPr>
          </a:p>
        </p:txBody>
      </p:sp>
      <p:sp>
        <p:nvSpPr>
          <p:cNvPr id="73747" name="Text Box 19"/>
          <p:cNvSpPr txBox="1">
            <a:spLocks noChangeArrowheads="1"/>
          </p:cNvSpPr>
          <p:nvPr/>
        </p:nvSpPr>
        <p:spPr bwMode="auto">
          <a:xfrm rot="16200000">
            <a:off x="7390757" y="1472718"/>
            <a:ext cx="461665" cy="2352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r>
              <a:rPr lang="ru-RU" dirty="0">
                <a:solidFill>
                  <a:srgbClr val="000099"/>
                </a:solidFill>
                <a:latin typeface="Calibri"/>
              </a:rPr>
              <a:t>улица </a:t>
            </a:r>
            <a:r>
              <a:rPr lang="ru-RU" dirty="0">
                <a:solidFill>
                  <a:srgbClr val="000099"/>
                </a:solidFill>
                <a:latin typeface="Calibri"/>
              </a:rPr>
              <a:t>звонких и глухих</a:t>
            </a:r>
            <a:endParaRPr lang="ru-RU" dirty="0">
              <a:solidFill>
                <a:srgbClr val="000099"/>
              </a:solidFill>
              <a:latin typeface="Calibri"/>
            </a:endParaRPr>
          </a:p>
        </p:txBody>
      </p:sp>
      <p:sp>
        <p:nvSpPr>
          <p:cNvPr id="73749" name="WordArt 21"/>
          <p:cNvSpPr>
            <a:spLocks noChangeArrowheads="1" noChangeShapeType="1" noTextEdit="1"/>
          </p:cNvSpPr>
          <p:nvPr/>
        </p:nvSpPr>
        <p:spPr bwMode="auto">
          <a:xfrm>
            <a:off x="4943476" y="188913"/>
            <a:ext cx="208597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звукоград</a:t>
            </a:r>
          </a:p>
        </p:txBody>
      </p:sp>
      <p:sp>
        <p:nvSpPr>
          <p:cNvPr id="73750" name="WordArt 22"/>
          <p:cNvSpPr>
            <a:spLocks noChangeArrowheads="1" noChangeShapeType="1" noTextEdit="1"/>
          </p:cNvSpPr>
          <p:nvPr/>
        </p:nvSpPr>
        <p:spPr bwMode="auto">
          <a:xfrm>
            <a:off x="7896226" y="333376"/>
            <a:ext cx="1927225" cy="569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район</a:t>
            </a:r>
          </a:p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согласных</a:t>
            </a:r>
          </a:p>
        </p:txBody>
      </p:sp>
      <p:sp>
        <p:nvSpPr>
          <p:cNvPr id="73751" name="WordArt 23"/>
          <p:cNvSpPr>
            <a:spLocks noChangeArrowheads="1" noChangeShapeType="1" noTextEdit="1"/>
          </p:cNvSpPr>
          <p:nvPr/>
        </p:nvSpPr>
        <p:spPr bwMode="auto">
          <a:xfrm>
            <a:off x="2279650" y="2492376"/>
            <a:ext cx="1714500" cy="569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район</a:t>
            </a:r>
          </a:p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гласных</a:t>
            </a:r>
          </a:p>
        </p:txBody>
      </p:sp>
      <p:pic>
        <p:nvPicPr>
          <p:cNvPr id="73752" name="Picture 24" descr="Рисунок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11676" y="981075"/>
            <a:ext cx="1439863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31"/>
          <p:cNvGrpSpPr>
            <a:grpSpLocks/>
          </p:cNvGrpSpPr>
          <p:nvPr/>
        </p:nvGrpSpPr>
        <p:grpSpPr bwMode="auto">
          <a:xfrm>
            <a:off x="7823200" y="2852738"/>
            <a:ext cx="647700" cy="576262"/>
            <a:chOff x="930" y="3022"/>
            <a:chExt cx="227" cy="228"/>
          </a:xfrm>
        </p:grpSpPr>
        <p:grpSp>
          <p:nvGrpSpPr>
            <p:cNvPr id="12" name="Group 32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761" name="AutoShape 33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3762" name="AutoShape 34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73763" name="AutoShape 35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grpSp>
        <p:nvGrpSpPr>
          <p:cNvPr id="13" name="Group 36"/>
          <p:cNvGrpSpPr>
            <a:grpSpLocks/>
          </p:cNvGrpSpPr>
          <p:nvPr/>
        </p:nvGrpSpPr>
        <p:grpSpPr bwMode="auto">
          <a:xfrm>
            <a:off x="7102475" y="3500438"/>
            <a:ext cx="647700" cy="576262"/>
            <a:chOff x="930" y="3022"/>
            <a:chExt cx="227" cy="228"/>
          </a:xfrm>
        </p:grpSpPr>
        <p:grpSp>
          <p:nvGrpSpPr>
            <p:cNvPr id="14" name="Group 37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766" name="AutoShape 38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3767" name="AutoShape 39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73768" name="AutoShape 40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grpSp>
        <p:nvGrpSpPr>
          <p:cNvPr id="15" name="Group 41"/>
          <p:cNvGrpSpPr>
            <a:grpSpLocks/>
          </p:cNvGrpSpPr>
          <p:nvPr/>
        </p:nvGrpSpPr>
        <p:grpSpPr bwMode="auto">
          <a:xfrm>
            <a:off x="7102475" y="2852738"/>
            <a:ext cx="647700" cy="576262"/>
            <a:chOff x="930" y="3022"/>
            <a:chExt cx="227" cy="228"/>
          </a:xfrm>
        </p:grpSpPr>
        <p:grpSp>
          <p:nvGrpSpPr>
            <p:cNvPr id="16" name="Group 42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771" name="AutoShape 43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3772" name="AutoShape 44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73773" name="AutoShape 45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grpSp>
        <p:nvGrpSpPr>
          <p:cNvPr id="17" name="Group 46"/>
          <p:cNvGrpSpPr>
            <a:grpSpLocks/>
          </p:cNvGrpSpPr>
          <p:nvPr/>
        </p:nvGrpSpPr>
        <p:grpSpPr bwMode="auto">
          <a:xfrm>
            <a:off x="7823200" y="3500438"/>
            <a:ext cx="647700" cy="576262"/>
            <a:chOff x="930" y="3022"/>
            <a:chExt cx="227" cy="228"/>
          </a:xfrm>
        </p:grpSpPr>
        <p:grpSp>
          <p:nvGrpSpPr>
            <p:cNvPr id="18" name="Group 47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776" name="AutoShape 48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3777" name="AutoShape 49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73778" name="AutoShape 50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grpSp>
        <p:nvGrpSpPr>
          <p:cNvPr id="19" name="Group 51"/>
          <p:cNvGrpSpPr>
            <a:grpSpLocks/>
          </p:cNvGrpSpPr>
          <p:nvPr/>
        </p:nvGrpSpPr>
        <p:grpSpPr bwMode="auto">
          <a:xfrm>
            <a:off x="8832850" y="981076"/>
            <a:ext cx="647700" cy="576263"/>
            <a:chOff x="930" y="3022"/>
            <a:chExt cx="227" cy="228"/>
          </a:xfrm>
        </p:grpSpPr>
        <p:grpSp>
          <p:nvGrpSpPr>
            <p:cNvPr id="20" name="Group 52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781" name="AutoShape 53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3782" name="AutoShape 54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73783" name="AutoShape 55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grpSp>
        <p:nvGrpSpPr>
          <p:cNvPr id="21" name="Group 56"/>
          <p:cNvGrpSpPr>
            <a:grpSpLocks/>
          </p:cNvGrpSpPr>
          <p:nvPr/>
        </p:nvGrpSpPr>
        <p:grpSpPr bwMode="auto">
          <a:xfrm>
            <a:off x="7535863" y="1844676"/>
            <a:ext cx="647700" cy="576263"/>
            <a:chOff x="930" y="3022"/>
            <a:chExt cx="227" cy="228"/>
          </a:xfrm>
        </p:grpSpPr>
        <p:grpSp>
          <p:nvGrpSpPr>
            <p:cNvPr id="22" name="Group 57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786" name="AutoShape 58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3787" name="AutoShape 59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73788" name="AutoShape 60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grpSp>
        <p:nvGrpSpPr>
          <p:cNvPr id="23" name="Group 61"/>
          <p:cNvGrpSpPr>
            <a:grpSpLocks/>
          </p:cNvGrpSpPr>
          <p:nvPr/>
        </p:nvGrpSpPr>
        <p:grpSpPr bwMode="auto">
          <a:xfrm>
            <a:off x="8112125" y="981076"/>
            <a:ext cx="647700" cy="576263"/>
            <a:chOff x="930" y="3022"/>
            <a:chExt cx="227" cy="228"/>
          </a:xfrm>
        </p:grpSpPr>
        <p:grpSp>
          <p:nvGrpSpPr>
            <p:cNvPr id="24" name="Group 62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791" name="AutoShape 63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3792" name="AutoShape 64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73793" name="AutoShape 65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grpSp>
        <p:nvGrpSpPr>
          <p:cNvPr id="25" name="Group 66"/>
          <p:cNvGrpSpPr>
            <a:grpSpLocks/>
          </p:cNvGrpSpPr>
          <p:nvPr/>
        </p:nvGrpSpPr>
        <p:grpSpPr bwMode="auto">
          <a:xfrm>
            <a:off x="8328025" y="1844676"/>
            <a:ext cx="647700" cy="576263"/>
            <a:chOff x="930" y="3022"/>
            <a:chExt cx="227" cy="228"/>
          </a:xfrm>
        </p:grpSpPr>
        <p:grpSp>
          <p:nvGrpSpPr>
            <p:cNvPr id="26" name="Group 67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796" name="AutoShape 68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3797" name="AutoShape 69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73798" name="AutoShape 70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grpSp>
        <p:nvGrpSpPr>
          <p:cNvPr id="27" name="Group 71"/>
          <p:cNvGrpSpPr>
            <a:grpSpLocks/>
          </p:cNvGrpSpPr>
          <p:nvPr/>
        </p:nvGrpSpPr>
        <p:grpSpPr bwMode="auto">
          <a:xfrm>
            <a:off x="8543925" y="3500438"/>
            <a:ext cx="647700" cy="576262"/>
            <a:chOff x="1474" y="3566"/>
            <a:chExt cx="227" cy="227"/>
          </a:xfrm>
        </p:grpSpPr>
        <p:sp>
          <p:nvSpPr>
            <p:cNvPr id="73800" name="Rectangle 72"/>
            <p:cNvSpPr>
              <a:spLocks noChangeArrowheads="1"/>
            </p:cNvSpPr>
            <p:nvPr/>
          </p:nvSpPr>
          <p:spPr bwMode="auto">
            <a:xfrm>
              <a:off x="1474" y="3657"/>
              <a:ext cx="227" cy="136"/>
            </a:xfrm>
            <a:prstGeom prst="rect">
              <a:avLst/>
            </a:prstGeom>
            <a:solidFill>
              <a:srgbClr val="0000FF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ru-RU">
                <a:solidFill>
                  <a:srgbClr val="990000"/>
                </a:solidFill>
                <a:latin typeface="Calibri"/>
              </a:endParaRPr>
            </a:p>
          </p:txBody>
        </p:sp>
        <p:sp>
          <p:nvSpPr>
            <p:cNvPr id="73801" name="AutoShape 73"/>
            <p:cNvSpPr>
              <a:spLocks noChangeArrowheads="1"/>
            </p:cNvSpPr>
            <p:nvPr/>
          </p:nvSpPr>
          <p:spPr bwMode="auto">
            <a:xfrm rot="10800000">
              <a:off x="1474" y="3566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grpSp>
        <p:nvGrpSpPr>
          <p:cNvPr id="28" name="Group 74"/>
          <p:cNvGrpSpPr>
            <a:grpSpLocks/>
          </p:cNvGrpSpPr>
          <p:nvPr/>
        </p:nvGrpSpPr>
        <p:grpSpPr bwMode="auto">
          <a:xfrm>
            <a:off x="9894888" y="4149726"/>
            <a:ext cx="647700" cy="576263"/>
            <a:chOff x="930" y="3022"/>
            <a:chExt cx="227" cy="228"/>
          </a:xfrm>
        </p:grpSpPr>
        <p:grpSp>
          <p:nvGrpSpPr>
            <p:cNvPr id="29" name="Group 75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804" name="AutoShape 76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3805" name="AutoShape 77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73806" name="AutoShape 78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grpSp>
        <p:nvGrpSpPr>
          <p:cNvPr id="30" name="Group 79"/>
          <p:cNvGrpSpPr>
            <a:grpSpLocks/>
          </p:cNvGrpSpPr>
          <p:nvPr/>
        </p:nvGrpSpPr>
        <p:grpSpPr bwMode="auto">
          <a:xfrm>
            <a:off x="9894888" y="4797426"/>
            <a:ext cx="647700" cy="576263"/>
            <a:chOff x="1474" y="3566"/>
            <a:chExt cx="227" cy="227"/>
          </a:xfrm>
        </p:grpSpPr>
        <p:sp>
          <p:nvSpPr>
            <p:cNvPr id="73808" name="Rectangle 80"/>
            <p:cNvSpPr>
              <a:spLocks noChangeArrowheads="1"/>
            </p:cNvSpPr>
            <p:nvPr/>
          </p:nvSpPr>
          <p:spPr bwMode="auto">
            <a:xfrm>
              <a:off x="1474" y="3657"/>
              <a:ext cx="227" cy="136"/>
            </a:xfrm>
            <a:prstGeom prst="rect">
              <a:avLst/>
            </a:prstGeom>
            <a:solidFill>
              <a:srgbClr val="0000FF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ru-RU">
                <a:solidFill>
                  <a:srgbClr val="990000"/>
                </a:solidFill>
                <a:latin typeface="Calibri"/>
              </a:endParaRPr>
            </a:p>
          </p:txBody>
        </p:sp>
        <p:sp>
          <p:nvSpPr>
            <p:cNvPr id="73809" name="AutoShape 81"/>
            <p:cNvSpPr>
              <a:spLocks noChangeArrowheads="1"/>
            </p:cNvSpPr>
            <p:nvPr/>
          </p:nvSpPr>
          <p:spPr bwMode="auto">
            <a:xfrm rot="10800000">
              <a:off x="1474" y="3566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grpSp>
        <p:nvGrpSpPr>
          <p:cNvPr id="31" name="Group 82"/>
          <p:cNvGrpSpPr>
            <a:grpSpLocks/>
          </p:cNvGrpSpPr>
          <p:nvPr/>
        </p:nvGrpSpPr>
        <p:grpSpPr bwMode="auto">
          <a:xfrm>
            <a:off x="9894888" y="5445126"/>
            <a:ext cx="647700" cy="576263"/>
            <a:chOff x="2200" y="3566"/>
            <a:chExt cx="227" cy="227"/>
          </a:xfrm>
        </p:grpSpPr>
        <p:sp>
          <p:nvSpPr>
            <p:cNvPr id="73811" name="AutoShape 83"/>
            <p:cNvSpPr>
              <a:spLocks noChangeArrowheads="1"/>
            </p:cNvSpPr>
            <p:nvPr/>
          </p:nvSpPr>
          <p:spPr bwMode="auto">
            <a:xfrm rot="10800000">
              <a:off x="2200" y="3566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  <p:sp>
          <p:nvSpPr>
            <p:cNvPr id="73812" name="Rectangle 84"/>
            <p:cNvSpPr>
              <a:spLocks noChangeArrowheads="1"/>
            </p:cNvSpPr>
            <p:nvPr/>
          </p:nvSpPr>
          <p:spPr bwMode="auto">
            <a:xfrm>
              <a:off x="2200" y="3657"/>
              <a:ext cx="227" cy="136"/>
            </a:xfrm>
            <a:prstGeom prst="rect">
              <a:avLst/>
            </a:prstGeom>
            <a:solidFill>
              <a:srgbClr val="00FF00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>
                <a:solidFill>
                  <a:srgbClr val="990000"/>
                </a:solidFill>
                <a:latin typeface="Calibri"/>
              </a:endParaRPr>
            </a:p>
          </p:txBody>
        </p:sp>
      </p:grpSp>
      <p:grpSp>
        <p:nvGrpSpPr>
          <p:cNvPr id="73937" name="Group 85"/>
          <p:cNvGrpSpPr>
            <a:grpSpLocks/>
          </p:cNvGrpSpPr>
          <p:nvPr/>
        </p:nvGrpSpPr>
        <p:grpSpPr bwMode="auto">
          <a:xfrm>
            <a:off x="9894888" y="6065838"/>
            <a:ext cx="647700" cy="576262"/>
            <a:chOff x="2200" y="3566"/>
            <a:chExt cx="227" cy="227"/>
          </a:xfrm>
        </p:grpSpPr>
        <p:sp>
          <p:nvSpPr>
            <p:cNvPr id="73814" name="AutoShape 86"/>
            <p:cNvSpPr>
              <a:spLocks noChangeArrowheads="1"/>
            </p:cNvSpPr>
            <p:nvPr/>
          </p:nvSpPr>
          <p:spPr bwMode="auto">
            <a:xfrm rot="10800000">
              <a:off x="2200" y="3566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  <p:sp>
          <p:nvSpPr>
            <p:cNvPr id="73815" name="Rectangle 87"/>
            <p:cNvSpPr>
              <a:spLocks noChangeArrowheads="1"/>
            </p:cNvSpPr>
            <p:nvPr/>
          </p:nvSpPr>
          <p:spPr bwMode="auto">
            <a:xfrm>
              <a:off x="2200" y="3657"/>
              <a:ext cx="227" cy="136"/>
            </a:xfrm>
            <a:prstGeom prst="rect">
              <a:avLst/>
            </a:prstGeom>
            <a:solidFill>
              <a:srgbClr val="00FF00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>
                <a:solidFill>
                  <a:srgbClr val="990000"/>
                </a:solidFill>
                <a:latin typeface="Calibri"/>
              </a:endParaRPr>
            </a:p>
          </p:txBody>
        </p:sp>
      </p:grpSp>
      <p:grpSp>
        <p:nvGrpSpPr>
          <p:cNvPr id="73938" name="Group 88"/>
          <p:cNvGrpSpPr>
            <a:grpSpLocks/>
          </p:cNvGrpSpPr>
          <p:nvPr/>
        </p:nvGrpSpPr>
        <p:grpSpPr bwMode="auto">
          <a:xfrm>
            <a:off x="3575051" y="3429001"/>
            <a:ext cx="576263" cy="576263"/>
            <a:chOff x="839" y="935"/>
            <a:chExt cx="227" cy="227"/>
          </a:xfrm>
        </p:grpSpPr>
        <p:sp>
          <p:nvSpPr>
            <p:cNvPr id="73817" name="Rectangle 89"/>
            <p:cNvSpPr>
              <a:spLocks noChangeArrowheads="1"/>
            </p:cNvSpPr>
            <p:nvPr/>
          </p:nvSpPr>
          <p:spPr bwMode="auto">
            <a:xfrm>
              <a:off x="839" y="1026"/>
              <a:ext cx="227" cy="136"/>
            </a:xfrm>
            <a:prstGeom prst="rect">
              <a:avLst/>
            </a:prstGeom>
            <a:solidFill>
              <a:srgbClr val="FF0000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>
                <a:solidFill>
                  <a:srgbClr val="990000"/>
                </a:solidFill>
                <a:latin typeface="Calibri"/>
              </a:endParaRPr>
            </a:p>
          </p:txBody>
        </p:sp>
        <p:sp>
          <p:nvSpPr>
            <p:cNvPr id="73818" name="AutoShape 90"/>
            <p:cNvSpPr>
              <a:spLocks noChangeArrowheads="1"/>
            </p:cNvSpPr>
            <p:nvPr/>
          </p:nvSpPr>
          <p:spPr bwMode="auto">
            <a:xfrm rot="10800000">
              <a:off x="839" y="935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grpSp>
        <p:nvGrpSpPr>
          <p:cNvPr id="73939" name="Group 91"/>
          <p:cNvGrpSpPr>
            <a:grpSpLocks/>
          </p:cNvGrpSpPr>
          <p:nvPr/>
        </p:nvGrpSpPr>
        <p:grpSpPr bwMode="auto">
          <a:xfrm>
            <a:off x="2135188" y="3429001"/>
            <a:ext cx="576262" cy="576263"/>
            <a:chOff x="839" y="935"/>
            <a:chExt cx="227" cy="227"/>
          </a:xfrm>
        </p:grpSpPr>
        <p:sp>
          <p:nvSpPr>
            <p:cNvPr id="73820" name="Rectangle 92"/>
            <p:cNvSpPr>
              <a:spLocks noChangeArrowheads="1"/>
            </p:cNvSpPr>
            <p:nvPr/>
          </p:nvSpPr>
          <p:spPr bwMode="auto">
            <a:xfrm>
              <a:off x="839" y="1026"/>
              <a:ext cx="227" cy="136"/>
            </a:xfrm>
            <a:prstGeom prst="rect">
              <a:avLst/>
            </a:prstGeom>
            <a:solidFill>
              <a:srgbClr val="FF0000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>
                <a:solidFill>
                  <a:srgbClr val="990000"/>
                </a:solidFill>
                <a:latin typeface="Calibri"/>
              </a:endParaRPr>
            </a:p>
          </p:txBody>
        </p:sp>
        <p:sp>
          <p:nvSpPr>
            <p:cNvPr id="73821" name="AutoShape 93"/>
            <p:cNvSpPr>
              <a:spLocks noChangeArrowheads="1"/>
            </p:cNvSpPr>
            <p:nvPr/>
          </p:nvSpPr>
          <p:spPr bwMode="auto">
            <a:xfrm rot="10800000">
              <a:off x="839" y="935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grpSp>
        <p:nvGrpSpPr>
          <p:cNvPr id="73940" name="Group 94"/>
          <p:cNvGrpSpPr>
            <a:grpSpLocks/>
          </p:cNvGrpSpPr>
          <p:nvPr/>
        </p:nvGrpSpPr>
        <p:grpSpPr bwMode="auto">
          <a:xfrm>
            <a:off x="3575051" y="4221163"/>
            <a:ext cx="576263" cy="576262"/>
            <a:chOff x="839" y="935"/>
            <a:chExt cx="227" cy="227"/>
          </a:xfrm>
        </p:grpSpPr>
        <p:sp>
          <p:nvSpPr>
            <p:cNvPr id="73823" name="Rectangle 95"/>
            <p:cNvSpPr>
              <a:spLocks noChangeArrowheads="1"/>
            </p:cNvSpPr>
            <p:nvPr/>
          </p:nvSpPr>
          <p:spPr bwMode="auto">
            <a:xfrm>
              <a:off x="839" y="1026"/>
              <a:ext cx="227" cy="136"/>
            </a:xfrm>
            <a:prstGeom prst="rect">
              <a:avLst/>
            </a:prstGeom>
            <a:solidFill>
              <a:srgbClr val="FF0000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>
                <a:solidFill>
                  <a:srgbClr val="990000"/>
                </a:solidFill>
                <a:latin typeface="Calibri"/>
              </a:endParaRPr>
            </a:p>
          </p:txBody>
        </p:sp>
        <p:sp>
          <p:nvSpPr>
            <p:cNvPr id="73824" name="AutoShape 96"/>
            <p:cNvSpPr>
              <a:spLocks noChangeArrowheads="1"/>
            </p:cNvSpPr>
            <p:nvPr/>
          </p:nvSpPr>
          <p:spPr bwMode="auto">
            <a:xfrm rot="10800000">
              <a:off x="839" y="935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grpSp>
        <p:nvGrpSpPr>
          <p:cNvPr id="73941" name="Group 97"/>
          <p:cNvGrpSpPr>
            <a:grpSpLocks/>
          </p:cNvGrpSpPr>
          <p:nvPr/>
        </p:nvGrpSpPr>
        <p:grpSpPr bwMode="auto">
          <a:xfrm>
            <a:off x="2855913" y="4221163"/>
            <a:ext cx="576262" cy="576262"/>
            <a:chOff x="839" y="935"/>
            <a:chExt cx="227" cy="227"/>
          </a:xfrm>
        </p:grpSpPr>
        <p:sp>
          <p:nvSpPr>
            <p:cNvPr id="73826" name="Rectangle 98"/>
            <p:cNvSpPr>
              <a:spLocks noChangeArrowheads="1"/>
            </p:cNvSpPr>
            <p:nvPr/>
          </p:nvSpPr>
          <p:spPr bwMode="auto">
            <a:xfrm>
              <a:off x="839" y="1026"/>
              <a:ext cx="227" cy="136"/>
            </a:xfrm>
            <a:prstGeom prst="rect">
              <a:avLst/>
            </a:prstGeom>
            <a:solidFill>
              <a:srgbClr val="FF0000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>
                <a:solidFill>
                  <a:srgbClr val="990000"/>
                </a:solidFill>
                <a:latin typeface="Calibri"/>
              </a:endParaRPr>
            </a:p>
          </p:txBody>
        </p:sp>
        <p:sp>
          <p:nvSpPr>
            <p:cNvPr id="73827" name="AutoShape 99"/>
            <p:cNvSpPr>
              <a:spLocks noChangeArrowheads="1"/>
            </p:cNvSpPr>
            <p:nvPr/>
          </p:nvSpPr>
          <p:spPr bwMode="auto">
            <a:xfrm rot="10800000">
              <a:off x="839" y="935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grpSp>
        <p:nvGrpSpPr>
          <p:cNvPr id="73942" name="Group 100"/>
          <p:cNvGrpSpPr>
            <a:grpSpLocks/>
          </p:cNvGrpSpPr>
          <p:nvPr/>
        </p:nvGrpSpPr>
        <p:grpSpPr bwMode="auto">
          <a:xfrm>
            <a:off x="2063751" y="4221163"/>
            <a:ext cx="576263" cy="576262"/>
            <a:chOff x="839" y="935"/>
            <a:chExt cx="227" cy="227"/>
          </a:xfrm>
        </p:grpSpPr>
        <p:sp>
          <p:nvSpPr>
            <p:cNvPr id="73829" name="Rectangle 101"/>
            <p:cNvSpPr>
              <a:spLocks noChangeArrowheads="1"/>
            </p:cNvSpPr>
            <p:nvPr/>
          </p:nvSpPr>
          <p:spPr bwMode="auto">
            <a:xfrm>
              <a:off x="839" y="1026"/>
              <a:ext cx="227" cy="136"/>
            </a:xfrm>
            <a:prstGeom prst="rect">
              <a:avLst/>
            </a:prstGeom>
            <a:solidFill>
              <a:srgbClr val="FF0000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>
                <a:solidFill>
                  <a:srgbClr val="990000"/>
                </a:solidFill>
                <a:latin typeface="Calibri"/>
              </a:endParaRPr>
            </a:p>
          </p:txBody>
        </p:sp>
        <p:sp>
          <p:nvSpPr>
            <p:cNvPr id="73830" name="AutoShape 102"/>
            <p:cNvSpPr>
              <a:spLocks noChangeArrowheads="1"/>
            </p:cNvSpPr>
            <p:nvPr/>
          </p:nvSpPr>
          <p:spPr bwMode="auto">
            <a:xfrm rot="10800000">
              <a:off x="839" y="935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pic>
        <p:nvPicPr>
          <p:cNvPr id="73832" name="Picture 104" descr="Копия (3) b9bcf5fbcdc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27704" y="4945422"/>
            <a:ext cx="2700337" cy="1384300"/>
          </a:xfrm>
          <a:prstGeom prst="rect">
            <a:avLst/>
          </a:prstGeom>
          <a:noFill/>
        </p:spPr>
      </p:pic>
      <p:grpSp>
        <p:nvGrpSpPr>
          <p:cNvPr id="73943" name="Group 178"/>
          <p:cNvGrpSpPr>
            <a:grpSpLocks/>
          </p:cNvGrpSpPr>
          <p:nvPr/>
        </p:nvGrpSpPr>
        <p:grpSpPr bwMode="auto">
          <a:xfrm>
            <a:off x="5159376" y="3573463"/>
            <a:ext cx="517525" cy="647700"/>
            <a:chOff x="2109" y="2296"/>
            <a:chExt cx="326" cy="408"/>
          </a:xfrm>
        </p:grpSpPr>
        <p:pic>
          <p:nvPicPr>
            <p:cNvPr id="73905" name="Picture 177" descr="ED023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09" y="2341"/>
              <a:ext cx="326" cy="363"/>
            </a:xfrm>
            <a:prstGeom prst="rect">
              <a:avLst/>
            </a:prstGeom>
            <a:noFill/>
          </p:spPr>
        </p:pic>
        <p:grpSp>
          <p:nvGrpSpPr>
            <p:cNvPr id="73944" name="Group 107"/>
            <p:cNvGrpSpPr>
              <a:grpSpLocks/>
            </p:cNvGrpSpPr>
            <p:nvPr/>
          </p:nvGrpSpPr>
          <p:grpSpPr bwMode="auto">
            <a:xfrm>
              <a:off x="2154" y="2296"/>
              <a:ext cx="226" cy="318"/>
              <a:chOff x="2381" y="3339"/>
              <a:chExt cx="136" cy="227"/>
            </a:xfrm>
          </p:grpSpPr>
          <p:sp>
            <p:nvSpPr>
              <p:cNvPr id="73836" name="Line 108"/>
              <p:cNvSpPr>
                <a:spLocks noChangeShapeType="1"/>
              </p:cNvSpPr>
              <p:nvPr/>
            </p:nvSpPr>
            <p:spPr bwMode="auto">
              <a:xfrm flipV="1">
                <a:off x="2381" y="3339"/>
                <a:ext cx="91" cy="227"/>
              </a:xfrm>
              <a:prstGeom prst="line">
                <a:avLst/>
              </a:prstGeom>
              <a:noFill/>
              <a:ln w="57150">
                <a:solidFill>
                  <a:srgbClr val="9933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3837" name="Line 109"/>
              <p:cNvSpPr>
                <a:spLocks noChangeShapeType="1"/>
              </p:cNvSpPr>
              <p:nvPr/>
            </p:nvSpPr>
            <p:spPr bwMode="auto">
              <a:xfrm>
                <a:off x="2381" y="3385"/>
                <a:ext cx="136" cy="136"/>
              </a:xfrm>
              <a:prstGeom prst="line">
                <a:avLst/>
              </a:prstGeom>
              <a:noFill/>
              <a:ln w="57150">
                <a:solidFill>
                  <a:srgbClr val="9933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grpSp>
        <p:nvGrpSpPr>
          <p:cNvPr id="73945" name="Group 110"/>
          <p:cNvGrpSpPr>
            <a:grpSpLocks/>
          </p:cNvGrpSpPr>
          <p:nvPr/>
        </p:nvGrpSpPr>
        <p:grpSpPr bwMode="auto">
          <a:xfrm>
            <a:off x="5664200" y="3500438"/>
            <a:ext cx="647700" cy="576262"/>
            <a:chOff x="930" y="3022"/>
            <a:chExt cx="227" cy="228"/>
          </a:xfrm>
        </p:grpSpPr>
        <p:grpSp>
          <p:nvGrpSpPr>
            <p:cNvPr id="73946" name="Group 111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840" name="AutoShape 112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3841" name="AutoShape 113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73842" name="AutoShape 114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grpSp>
        <p:nvGrpSpPr>
          <p:cNvPr id="73947" name="Group 120"/>
          <p:cNvGrpSpPr>
            <a:grpSpLocks/>
          </p:cNvGrpSpPr>
          <p:nvPr/>
        </p:nvGrpSpPr>
        <p:grpSpPr bwMode="auto">
          <a:xfrm>
            <a:off x="9263063" y="2852738"/>
            <a:ext cx="647700" cy="576262"/>
            <a:chOff x="930" y="3022"/>
            <a:chExt cx="227" cy="228"/>
          </a:xfrm>
        </p:grpSpPr>
        <p:grpSp>
          <p:nvGrpSpPr>
            <p:cNvPr id="73948" name="Group 121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850" name="AutoShape 122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3851" name="AutoShape 123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73852" name="AutoShape 124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sp>
        <p:nvSpPr>
          <p:cNvPr id="73853" name="Rectangle 125"/>
          <p:cNvSpPr>
            <a:spLocks noChangeArrowheads="1"/>
          </p:cNvSpPr>
          <p:nvPr/>
        </p:nvSpPr>
        <p:spPr bwMode="auto">
          <a:xfrm>
            <a:off x="5623946" y="3716338"/>
            <a:ext cx="7409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600">
                <a:solidFill>
                  <a:srgbClr val="C0504D"/>
                </a:solidFill>
                <a:latin typeface="Calibri"/>
              </a:rPr>
              <a:t>[п] [</a:t>
            </a:r>
            <a:r>
              <a:rPr lang="ru-RU" sz="1600">
                <a:solidFill>
                  <a:srgbClr val="009900"/>
                </a:solidFill>
                <a:latin typeface="Calibri"/>
              </a:rPr>
              <a:t>п</a:t>
            </a:r>
            <a:r>
              <a:rPr lang="ru-RU" sz="1600">
                <a:solidFill>
                  <a:srgbClr val="C0504D"/>
                </a:solidFill>
                <a:latin typeface="Calibri"/>
              </a:rPr>
              <a:t>']</a:t>
            </a:r>
          </a:p>
        </p:txBody>
      </p:sp>
      <p:sp>
        <p:nvSpPr>
          <p:cNvPr id="73855" name="Rectangle 127"/>
          <p:cNvSpPr>
            <a:spLocks noChangeArrowheads="1"/>
          </p:cNvSpPr>
          <p:nvPr/>
        </p:nvSpPr>
        <p:spPr bwMode="auto">
          <a:xfrm>
            <a:off x="7074797" y="3068638"/>
            <a:ext cx="7665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rPr>
              <a:t> </a:t>
            </a:r>
            <a:r>
              <a:rPr lang="ru-RU" sz="1600">
                <a:solidFill>
                  <a:srgbClr val="C0504D"/>
                </a:solidFill>
                <a:latin typeface="Calibri"/>
              </a:rPr>
              <a:t>[г] [</a:t>
            </a:r>
            <a:r>
              <a:rPr lang="ru-RU" sz="1600">
                <a:solidFill>
                  <a:srgbClr val="009900"/>
                </a:solidFill>
                <a:latin typeface="Calibri"/>
              </a:rPr>
              <a:t>г</a:t>
            </a:r>
            <a:r>
              <a:rPr lang="ru-RU" sz="1600">
                <a:solidFill>
                  <a:srgbClr val="C0504D"/>
                </a:solidFill>
                <a:latin typeface="Calibri"/>
              </a:rPr>
              <a:t>']</a:t>
            </a:r>
            <a:r>
              <a:rPr lang="ru-RU" sz="160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rPr>
              <a:t> </a:t>
            </a:r>
          </a:p>
        </p:txBody>
      </p:sp>
      <p:sp>
        <p:nvSpPr>
          <p:cNvPr id="73856" name="Rectangle 128"/>
          <p:cNvSpPr>
            <a:spLocks noChangeArrowheads="1"/>
          </p:cNvSpPr>
          <p:nvPr/>
        </p:nvSpPr>
        <p:spPr bwMode="auto">
          <a:xfrm>
            <a:off x="7784472" y="3068638"/>
            <a:ext cx="7537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600">
                <a:solidFill>
                  <a:srgbClr val="C0504D"/>
                </a:solidFill>
                <a:latin typeface="Calibri"/>
              </a:rPr>
              <a:t>[д] [</a:t>
            </a:r>
            <a:r>
              <a:rPr lang="ru-RU" sz="1600">
                <a:solidFill>
                  <a:srgbClr val="009900"/>
                </a:solidFill>
                <a:latin typeface="Calibri"/>
              </a:rPr>
              <a:t>д</a:t>
            </a:r>
            <a:r>
              <a:rPr lang="ru-RU" sz="1600">
                <a:solidFill>
                  <a:srgbClr val="C0504D"/>
                </a:solidFill>
                <a:latin typeface="Calibri"/>
              </a:rPr>
              <a:t>']</a:t>
            </a:r>
          </a:p>
        </p:txBody>
      </p:sp>
      <p:sp>
        <p:nvSpPr>
          <p:cNvPr id="73857" name="Rectangle 129"/>
          <p:cNvSpPr>
            <a:spLocks noChangeArrowheads="1"/>
          </p:cNvSpPr>
          <p:nvPr/>
        </p:nvSpPr>
        <p:spPr bwMode="auto">
          <a:xfrm>
            <a:off x="6307958" y="3716338"/>
            <a:ext cx="7825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600">
                <a:solidFill>
                  <a:srgbClr val="C0504D"/>
                </a:solidFill>
                <a:latin typeface="Calibri"/>
              </a:rPr>
              <a:t>[ф] [</a:t>
            </a:r>
            <a:r>
              <a:rPr lang="ru-RU" sz="1600">
                <a:solidFill>
                  <a:srgbClr val="009900"/>
                </a:solidFill>
                <a:latin typeface="Calibri"/>
              </a:rPr>
              <a:t>ф</a:t>
            </a:r>
            <a:r>
              <a:rPr lang="ru-RU" sz="1600">
                <a:solidFill>
                  <a:srgbClr val="C0504D"/>
                </a:solidFill>
                <a:latin typeface="Calibri"/>
              </a:rPr>
              <a:t>']</a:t>
            </a:r>
          </a:p>
        </p:txBody>
      </p:sp>
      <p:grpSp>
        <p:nvGrpSpPr>
          <p:cNvPr id="73949" name="Group 130"/>
          <p:cNvGrpSpPr>
            <a:grpSpLocks/>
          </p:cNvGrpSpPr>
          <p:nvPr/>
        </p:nvGrpSpPr>
        <p:grpSpPr bwMode="auto">
          <a:xfrm>
            <a:off x="6383338" y="2852738"/>
            <a:ext cx="647700" cy="576262"/>
            <a:chOff x="930" y="3022"/>
            <a:chExt cx="227" cy="228"/>
          </a:xfrm>
        </p:grpSpPr>
        <p:grpSp>
          <p:nvGrpSpPr>
            <p:cNvPr id="73950" name="Group 131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860" name="AutoShape 132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3861" name="AutoShape 133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73862" name="AutoShape 134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endParaRPr>
            </a:p>
          </p:txBody>
        </p:sp>
      </p:grpSp>
      <p:sp>
        <p:nvSpPr>
          <p:cNvPr id="73854" name="Rectangle 126"/>
          <p:cNvSpPr>
            <a:spLocks noChangeArrowheads="1"/>
          </p:cNvSpPr>
          <p:nvPr/>
        </p:nvSpPr>
        <p:spPr bwMode="auto">
          <a:xfrm>
            <a:off x="6240463" y="3068638"/>
            <a:ext cx="969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1600">
                <a:solidFill>
                  <a:srgbClr val="C0504D"/>
                </a:solidFill>
                <a:latin typeface="Calibri"/>
              </a:rPr>
              <a:t>[в] [</a:t>
            </a:r>
            <a:r>
              <a:rPr lang="ru-RU" sz="1600">
                <a:solidFill>
                  <a:srgbClr val="009900"/>
                </a:solidFill>
                <a:latin typeface="Calibri"/>
              </a:rPr>
              <a:t>в</a:t>
            </a:r>
            <a:r>
              <a:rPr lang="ru-RU" sz="1600">
                <a:solidFill>
                  <a:srgbClr val="C0504D"/>
                </a:solidFill>
                <a:latin typeface="Calibri"/>
              </a:rPr>
              <a:t>']</a:t>
            </a:r>
            <a:r>
              <a: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rPr>
              <a:t> </a:t>
            </a:r>
          </a:p>
        </p:txBody>
      </p:sp>
      <p:sp>
        <p:nvSpPr>
          <p:cNvPr id="73869" name="Rectangle 141"/>
          <p:cNvSpPr>
            <a:spLocks noChangeArrowheads="1"/>
          </p:cNvSpPr>
          <p:nvPr/>
        </p:nvSpPr>
        <p:spPr bwMode="auto">
          <a:xfrm>
            <a:off x="9224597" y="3068638"/>
            <a:ext cx="69923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>
              <a:spcBef>
                <a:spcPct val="20000"/>
              </a:spcBef>
            </a:pPr>
            <a:r>
              <a:rPr lang="ru-RU" sz="1600">
                <a:solidFill>
                  <a:srgbClr val="C0504D"/>
                </a:solidFill>
                <a:latin typeface="Calibri"/>
              </a:rPr>
              <a:t>[з] [</a:t>
            </a:r>
            <a:r>
              <a:rPr lang="ru-RU" sz="1600">
                <a:solidFill>
                  <a:srgbClr val="009900"/>
                </a:solidFill>
                <a:latin typeface="Calibri"/>
              </a:rPr>
              <a:t>з</a:t>
            </a:r>
            <a:r>
              <a:rPr lang="ru-RU" sz="1600">
                <a:solidFill>
                  <a:srgbClr val="C0504D"/>
                </a:solidFill>
                <a:latin typeface="Calibri"/>
              </a:rPr>
              <a:t>']</a:t>
            </a:r>
          </a:p>
        </p:txBody>
      </p:sp>
      <p:sp>
        <p:nvSpPr>
          <p:cNvPr id="73870" name="Rectangle 142"/>
          <p:cNvSpPr>
            <a:spLocks noChangeArrowheads="1"/>
          </p:cNvSpPr>
          <p:nvPr/>
        </p:nvSpPr>
        <p:spPr bwMode="auto">
          <a:xfrm>
            <a:off x="9235710" y="3716338"/>
            <a:ext cx="69923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rgbClr val="C0504D"/>
                </a:solidFill>
                <a:latin typeface="Calibri"/>
              </a:rPr>
              <a:t>[с] [</a:t>
            </a:r>
            <a:r>
              <a:rPr lang="ru-RU" sz="1600">
                <a:solidFill>
                  <a:srgbClr val="009900"/>
                </a:solidFill>
                <a:latin typeface="Calibri"/>
              </a:rPr>
              <a:t>с</a:t>
            </a:r>
            <a:r>
              <a:rPr lang="ru-RU" sz="1600">
                <a:solidFill>
                  <a:srgbClr val="C0504D"/>
                </a:solidFill>
                <a:latin typeface="Calibri"/>
              </a:rPr>
              <a:t>']</a:t>
            </a:r>
          </a:p>
        </p:txBody>
      </p:sp>
      <p:sp>
        <p:nvSpPr>
          <p:cNvPr id="73871" name="Rectangle 143"/>
          <p:cNvSpPr>
            <a:spLocks noChangeArrowheads="1"/>
          </p:cNvSpPr>
          <p:nvPr/>
        </p:nvSpPr>
        <p:spPr bwMode="auto">
          <a:xfrm>
            <a:off x="7789560" y="3716338"/>
            <a:ext cx="686406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rgbClr val="C0504D"/>
                </a:solidFill>
                <a:latin typeface="Calibri"/>
              </a:rPr>
              <a:t>[т] [</a:t>
            </a:r>
            <a:r>
              <a:rPr lang="ru-RU" sz="1600">
                <a:solidFill>
                  <a:srgbClr val="009900"/>
                </a:solidFill>
                <a:latin typeface="Calibri"/>
              </a:rPr>
              <a:t>т</a:t>
            </a:r>
            <a:r>
              <a:rPr lang="ru-RU" sz="1600">
                <a:solidFill>
                  <a:srgbClr val="C0504D"/>
                </a:solidFill>
                <a:latin typeface="Calibri"/>
              </a:rPr>
              <a:t>']</a:t>
            </a:r>
          </a:p>
        </p:txBody>
      </p:sp>
      <p:sp>
        <p:nvSpPr>
          <p:cNvPr id="73872" name="Rectangle 144"/>
          <p:cNvSpPr>
            <a:spLocks noChangeArrowheads="1"/>
          </p:cNvSpPr>
          <p:nvPr/>
        </p:nvSpPr>
        <p:spPr bwMode="auto">
          <a:xfrm>
            <a:off x="7057582" y="3716338"/>
            <a:ext cx="71526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>
              <a:spcBef>
                <a:spcPct val="20000"/>
              </a:spcBef>
            </a:pPr>
            <a:r>
              <a:rPr lang="ru-RU" sz="1600">
                <a:solidFill>
                  <a:srgbClr val="C0504D"/>
                </a:solidFill>
                <a:latin typeface="Calibri"/>
              </a:rPr>
              <a:t>[к] [</a:t>
            </a:r>
            <a:r>
              <a:rPr lang="ru-RU" sz="1600">
                <a:solidFill>
                  <a:srgbClr val="009900"/>
                </a:solidFill>
                <a:latin typeface="Calibri"/>
              </a:rPr>
              <a:t>к</a:t>
            </a:r>
            <a:r>
              <a:rPr lang="ru-RU" sz="1600">
                <a:solidFill>
                  <a:srgbClr val="C0504D"/>
                </a:solidFill>
                <a:latin typeface="Calibri"/>
              </a:rPr>
              <a:t>']</a:t>
            </a:r>
          </a:p>
        </p:txBody>
      </p:sp>
      <p:sp>
        <p:nvSpPr>
          <p:cNvPr id="73873" name="Rectangle 145"/>
          <p:cNvSpPr>
            <a:spLocks noChangeArrowheads="1"/>
          </p:cNvSpPr>
          <p:nvPr/>
        </p:nvSpPr>
        <p:spPr bwMode="auto">
          <a:xfrm>
            <a:off x="8561744" y="3068638"/>
            <a:ext cx="550151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>
              <a:spcBef>
                <a:spcPct val="20000"/>
              </a:spcBef>
            </a:pPr>
            <a:r>
              <a:rPr lang="ru-RU" sz="160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rPr>
              <a:t> </a:t>
            </a:r>
            <a:r>
              <a:rPr lang="ru-RU" sz="1600">
                <a:solidFill>
                  <a:srgbClr val="C0504D"/>
                </a:solidFill>
                <a:latin typeface="Calibri"/>
              </a:rPr>
              <a:t>[ж]</a:t>
            </a:r>
            <a:r>
              <a:rPr lang="ru-RU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rPr>
              <a:t> </a:t>
            </a:r>
          </a:p>
        </p:txBody>
      </p:sp>
      <p:sp>
        <p:nvSpPr>
          <p:cNvPr id="73874" name="Rectangle 146"/>
          <p:cNvSpPr>
            <a:spLocks noChangeArrowheads="1"/>
          </p:cNvSpPr>
          <p:nvPr/>
        </p:nvSpPr>
        <p:spPr bwMode="auto">
          <a:xfrm>
            <a:off x="8632829" y="3716338"/>
            <a:ext cx="45878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rgbClr val="C0504D"/>
                </a:solidFill>
                <a:latin typeface="Calibri"/>
              </a:rPr>
              <a:t>[ш]</a:t>
            </a:r>
          </a:p>
        </p:txBody>
      </p:sp>
      <p:sp>
        <p:nvSpPr>
          <p:cNvPr id="73876" name="Rectangle 148"/>
          <p:cNvSpPr>
            <a:spLocks noChangeArrowheads="1"/>
          </p:cNvSpPr>
          <p:nvPr/>
        </p:nvSpPr>
        <p:spPr bwMode="auto">
          <a:xfrm>
            <a:off x="8071856" y="1196975"/>
            <a:ext cx="744114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rgbClr val="C0504D"/>
                </a:solidFill>
                <a:latin typeface="Calibri"/>
              </a:rPr>
              <a:t>[н] [</a:t>
            </a:r>
            <a:r>
              <a:rPr lang="ru-RU" sz="1600">
                <a:solidFill>
                  <a:srgbClr val="009900"/>
                </a:solidFill>
                <a:latin typeface="Calibri"/>
              </a:rPr>
              <a:t>н</a:t>
            </a:r>
            <a:r>
              <a:rPr lang="ru-RU" sz="1600">
                <a:solidFill>
                  <a:srgbClr val="C0504D"/>
                </a:solidFill>
                <a:latin typeface="Calibri"/>
              </a:rPr>
              <a:t>']</a:t>
            </a:r>
          </a:p>
        </p:txBody>
      </p:sp>
      <p:sp>
        <p:nvSpPr>
          <p:cNvPr id="73878" name="Rectangle 150"/>
          <p:cNvSpPr>
            <a:spLocks noChangeArrowheads="1"/>
          </p:cNvSpPr>
          <p:nvPr/>
        </p:nvSpPr>
        <p:spPr bwMode="auto">
          <a:xfrm>
            <a:off x="8759825" y="1196975"/>
            <a:ext cx="8636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dist"/>
            <a:r>
              <a:rPr lang="ru-RU" sz="1600">
                <a:solidFill>
                  <a:srgbClr val="C0504D"/>
                </a:solidFill>
                <a:latin typeface="Calibri"/>
              </a:rPr>
              <a:t>[м] [</a:t>
            </a:r>
            <a:r>
              <a:rPr lang="ru-RU" sz="1600">
                <a:solidFill>
                  <a:srgbClr val="009900"/>
                </a:solidFill>
                <a:latin typeface="Calibri"/>
              </a:rPr>
              <a:t>м</a:t>
            </a:r>
            <a:r>
              <a:rPr lang="ru-RU" sz="1600">
                <a:solidFill>
                  <a:srgbClr val="C0504D"/>
                </a:solidFill>
                <a:latin typeface="Calibri"/>
              </a:rPr>
              <a:t>']</a:t>
            </a:r>
            <a:r>
              <a:rPr lang="ru-RU" sz="160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rPr>
              <a:t> </a:t>
            </a:r>
          </a:p>
        </p:txBody>
      </p:sp>
      <p:sp>
        <p:nvSpPr>
          <p:cNvPr id="73879" name="Rectangle 151"/>
          <p:cNvSpPr>
            <a:spLocks noChangeArrowheads="1"/>
          </p:cNvSpPr>
          <p:nvPr/>
        </p:nvSpPr>
        <p:spPr bwMode="auto">
          <a:xfrm>
            <a:off x="7512084" y="2060575"/>
            <a:ext cx="78098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rgbClr val="C0504D"/>
                </a:solidFill>
                <a:latin typeface="Calibri"/>
              </a:rPr>
              <a:t>[л] [</a:t>
            </a:r>
            <a:r>
              <a:rPr lang="ru-RU" sz="1600">
                <a:solidFill>
                  <a:srgbClr val="009900"/>
                </a:solidFill>
                <a:latin typeface="Calibri"/>
              </a:rPr>
              <a:t>л</a:t>
            </a:r>
            <a:r>
              <a:rPr lang="ru-RU" sz="1600">
                <a:solidFill>
                  <a:srgbClr val="C0504D"/>
                </a:solidFill>
                <a:latin typeface="Calibri"/>
              </a:rPr>
              <a:t>'] </a:t>
            </a:r>
          </a:p>
        </p:txBody>
      </p:sp>
      <p:sp>
        <p:nvSpPr>
          <p:cNvPr id="73880" name="Rectangle 152"/>
          <p:cNvSpPr>
            <a:spLocks noChangeArrowheads="1"/>
          </p:cNvSpPr>
          <p:nvPr/>
        </p:nvSpPr>
        <p:spPr bwMode="auto">
          <a:xfrm>
            <a:off x="8296248" y="2060575"/>
            <a:ext cx="793807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rgbClr val="C0504D"/>
                </a:solidFill>
                <a:latin typeface="Calibri"/>
              </a:rPr>
              <a:t>[р] [</a:t>
            </a:r>
            <a:r>
              <a:rPr lang="ru-RU" sz="1600">
                <a:solidFill>
                  <a:srgbClr val="009900"/>
                </a:solidFill>
                <a:latin typeface="Calibri"/>
              </a:rPr>
              <a:t>р</a:t>
            </a:r>
            <a:r>
              <a:rPr lang="ru-RU" sz="1600">
                <a:solidFill>
                  <a:srgbClr val="C0504D"/>
                </a:solidFill>
                <a:latin typeface="Calibri"/>
              </a:rPr>
              <a:t>']</a:t>
            </a:r>
            <a:r>
              <a:rPr lang="ru-RU">
                <a:solidFill>
                  <a:srgbClr val="C0504D"/>
                </a:solidFill>
                <a:latin typeface="Calibri"/>
              </a:rPr>
              <a:t> </a:t>
            </a:r>
          </a:p>
        </p:txBody>
      </p:sp>
      <p:sp>
        <p:nvSpPr>
          <p:cNvPr id="73881" name="Rectangle 153"/>
          <p:cNvSpPr>
            <a:spLocks noChangeArrowheads="1"/>
          </p:cNvSpPr>
          <p:nvPr/>
        </p:nvSpPr>
        <p:spPr bwMode="auto">
          <a:xfrm>
            <a:off x="9205885" y="2060575"/>
            <a:ext cx="46519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rgbClr val="C0504D"/>
                </a:solidFill>
                <a:latin typeface="Calibri"/>
              </a:rPr>
              <a:t>[</a:t>
            </a:r>
            <a:r>
              <a:rPr lang="ru-RU" sz="1600">
                <a:solidFill>
                  <a:srgbClr val="009900"/>
                </a:solidFill>
                <a:latin typeface="Calibri"/>
              </a:rPr>
              <a:t>й</a:t>
            </a:r>
            <a:r>
              <a:rPr lang="ru-RU" sz="1600">
                <a:solidFill>
                  <a:srgbClr val="C0504D"/>
                </a:solidFill>
                <a:latin typeface="Calibri"/>
              </a:rPr>
              <a:t>']</a:t>
            </a:r>
          </a:p>
        </p:txBody>
      </p:sp>
      <p:sp>
        <p:nvSpPr>
          <p:cNvPr id="73882" name="Rectangle 154"/>
          <p:cNvSpPr>
            <a:spLocks noChangeArrowheads="1"/>
          </p:cNvSpPr>
          <p:nvPr/>
        </p:nvSpPr>
        <p:spPr bwMode="auto">
          <a:xfrm>
            <a:off x="9979215" y="5014913"/>
            <a:ext cx="42030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rgbClr val="C0504D"/>
                </a:solidFill>
                <a:latin typeface="Calibri"/>
              </a:rPr>
              <a:t>[ц]</a:t>
            </a:r>
          </a:p>
        </p:txBody>
      </p:sp>
      <p:sp>
        <p:nvSpPr>
          <p:cNvPr id="73883" name="Rectangle 155"/>
          <p:cNvSpPr>
            <a:spLocks noChangeArrowheads="1"/>
          </p:cNvSpPr>
          <p:nvPr/>
        </p:nvSpPr>
        <p:spPr bwMode="auto">
          <a:xfrm>
            <a:off x="9871264" y="4365625"/>
            <a:ext cx="74892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rgbClr val="C0504D"/>
                </a:solidFill>
                <a:latin typeface="Calibri"/>
              </a:rPr>
              <a:t>[х] [</a:t>
            </a:r>
            <a:r>
              <a:rPr lang="ru-RU" sz="1600">
                <a:solidFill>
                  <a:srgbClr val="009900"/>
                </a:solidFill>
                <a:latin typeface="Calibri"/>
              </a:rPr>
              <a:t>х</a:t>
            </a:r>
            <a:r>
              <a:rPr lang="ru-RU" sz="1600">
                <a:solidFill>
                  <a:srgbClr val="C0504D"/>
                </a:solidFill>
                <a:latin typeface="Calibri"/>
              </a:rPr>
              <a:t>']</a:t>
            </a:r>
            <a:r>
              <a:rPr lang="ru-RU" sz="160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rPr>
              <a:t> </a:t>
            </a:r>
          </a:p>
        </p:txBody>
      </p:sp>
      <p:sp>
        <p:nvSpPr>
          <p:cNvPr id="73884" name="Rectangle 156"/>
          <p:cNvSpPr>
            <a:spLocks noChangeArrowheads="1"/>
          </p:cNvSpPr>
          <p:nvPr/>
        </p:nvSpPr>
        <p:spPr bwMode="auto">
          <a:xfrm>
            <a:off x="9983830" y="5662613"/>
            <a:ext cx="450764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rgbClr val="C0504D"/>
                </a:solidFill>
                <a:latin typeface="Calibri"/>
              </a:rPr>
              <a:t>[</a:t>
            </a:r>
            <a:r>
              <a:rPr lang="ru-RU" sz="1600">
                <a:solidFill>
                  <a:srgbClr val="009900"/>
                </a:solidFill>
                <a:latin typeface="Calibri"/>
              </a:rPr>
              <a:t>ч</a:t>
            </a:r>
            <a:r>
              <a:rPr lang="ru-RU" sz="1600">
                <a:solidFill>
                  <a:srgbClr val="C0504D"/>
                </a:solidFill>
                <a:latin typeface="Calibri"/>
              </a:rPr>
              <a:t>']</a:t>
            </a:r>
          </a:p>
        </p:txBody>
      </p:sp>
      <p:sp>
        <p:nvSpPr>
          <p:cNvPr id="73885" name="Rectangle 157"/>
          <p:cNvSpPr>
            <a:spLocks noChangeArrowheads="1"/>
          </p:cNvSpPr>
          <p:nvPr/>
        </p:nvSpPr>
        <p:spPr bwMode="auto">
          <a:xfrm>
            <a:off x="9981964" y="6310313"/>
            <a:ext cx="50847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rgbClr val="C0504D"/>
                </a:solidFill>
                <a:latin typeface="Calibri"/>
              </a:rPr>
              <a:t>[</a:t>
            </a:r>
            <a:r>
              <a:rPr lang="ru-RU" sz="1600">
                <a:solidFill>
                  <a:srgbClr val="009900"/>
                </a:solidFill>
                <a:latin typeface="Calibri"/>
              </a:rPr>
              <a:t>щ</a:t>
            </a:r>
            <a:r>
              <a:rPr lang="ru-RU" sz="1600">
                <a:solidFill>
                  <a:srgbClr val="C0504D"/>
                </a:solidFill>
                <a:latin typeface="Calibri"/>
              </a:rPr>
              <a:t>']</a:t>
            </a:r>
          </a:p>
        </p:txBody>
      </p:sp>
      <p:pic>
        <p:nvPicPr>
          <p:cNvPr id="73890" name="Picture 162" descr="ED023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7939" y="2924176"/>
            <a:ext cx="517525" cy="576263"/>
          </a:xfrm>
          <a:prstGeom prst="rect">
            <a:avLst/>
          </a:prstGeom>
          <a:noFill/>
        </p:spPr>
      </p:pic>
      <p:sp>
        <p:nvSpPr>
          <p:cNvPr id="73891" name="Rectangle 163"/>
          <p:cNvSpPr>
            <a:spLocks noChangeArrowheads="1"/>
          </p:cNvSpPr>
          <p:nvPr/>
        </p:nvSpPr>
        <p:spPr bwMode="auto">
          <a:xfrm>
            <a:off x="2944162" y="4437063"/>
            <a:ext cx="42992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>
                <a:solidFill>
                  <a:srgbClr val="CC0000"/>
                </a:solidFill>
                <a:latin typeface="Calibri"/>
              </a:rPr>
              <a:t>[у]</a:t>
            </a:r>
          </a:p>
        </p:txBody>
      </p:sp>
      <p:sp>
        <p:nvSpPr>
          <p:cNvPr id="73899" name="Rectangle 171"/>
          <p:cNvSpPr>
            <a:spLocks noChangeArrowheads="1"/>
          </p:cNvSpPr>
          <p:nvPr/>
        </p:nvSpPr>
        <p:spPr bwMode="auto">
          <a:xfrm>
            <a:off x="2149534" y="4437063"/>
            <a:ext cx="44755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>
                <a:solidFill>
                  <a:srgbClr val="CC0000"/>
                </a:solidFill>
                <a:latin typeface="Calibri"/>
              </a:rPr>
              <a:t>[о]</a:t>
            </a:r>
          </a:p>
        </p:txBody>
      </p:sp>
      <p:sp>
        <p:nvSpPr>
          <p:cNvPr id="73900" name="Rectangle 172"/>
          <p:cNvSpPr>
            <a:spLocks noChangeArrowheads="1"/>
          </p:cNvSpPr>
          <p:nvPr/>
        </p:nvSpPr>
        <p:spPr bwMode="auto">
          <a:xfrm>
            <a:off x="3601147" y="3644900"/>
            <a:ext cx="47961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>
                <a:solidFill>
                  <a:srgbClr val="CC0000"/>
                </a:solidFill>
                <a:latin typeface="Calibri"/>
              </a:rPr>
              <a:t>[ы]</a:t>
            </a:r>
          </a:p>
        </p:txBody>
      </p:sp>
      <p:sp>
        <p:nvSpPr>
          <p:cNvPr id="73901" name="Rectangle 173"/>
          <p:cNvSpPr>
            <a:spLocks noChangeArrowheads="1"/>
          </p:cNvSpPr>
          <p:nvPr/>
        </p:nvSpPr>
        <p:spPr bwMode="auto">
          <a:xfrm>
            <a:off x="3665689" y="4437063"/>
            <a:ext cx="42832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>
                <a:solidFill>
                  <a:srgbClr val="CC0000"/>
                </a:solidFill>
                <a:latin typeface="Calibri"/>
              </a:rPr>
              <a:t>[э]</a:t>
            </a:r>
          </a:p>
        </p:txBody>
      </p:sp>
      <p:sp>
        <p:nvSpPr>
          <p:cNvPr id="73902" name="Rectangle 174"/>
          <p:cNvSpPr>
            <a:spLocks noChangeArrowheads="1"/>
          </p:cNvSpPr>
          <p:nvPr/>
        </p:nvSpPr>
        <p:spPr bwMode="auto">
          <a:xfrm>
            <a:off x="2940887" y="3644900"/>
            <a:ext cx="450764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>
                <a:solidFill>
                  <a:srgbClr val="CC0000"/>
                </a:solidFill>
                <a:latin typeface="Calibri"/>
              </a:rPr>
              <a:t>[и]</a:t>
            </a:r>
          </a:p>
        </p:txBody>
      </p:sp>
      <p:sp>
        <p:nvSpPr>
          <p:cNvPr id="73903" name="Rectangle 175"/>
          <p:cNvSpPr>
            <a:spLocks noChangeArrowheads="1"/>
          </p:cNvSpPr>
          <p:nvPr/>
        </p:nvSpPr>
        <p:spPr bwMode="auto">
          <a:xfrm>
            <a:off x="2221819" y="3644900"/>
            <a:ext cx="43633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>
                <a:solidFill>
                  <a:srgbClr val="CC0000"/>
                </a:solidFill>
                <a:latin typeface="Calibri"/>
              </a:rPr>
              <a:t>[а]</a:t>
            </a:r>
          </a:p>
        </p:txBody>
      </p:sp>
      <p:grpSp>
        <p:nvGrpSpPr>
          <p:cNvPr id="73951" name="Group 181"/>
          <p:cNvGrpSpPr>
            <a:grpSpLocks/>
          </p:cNvGrpSpPr>
          <p:nvPr/>
        </p:nvGrpSpPr>
        <p:grpSpPr bwMode="auto">
          <a:xfrm>
            <a:off x="1524001" y="0"/>
            <a:ext cx="2455863" cy="1568450"/>
            <a:chOff x="0" y="0"/>
            <a:chExt cx="1547" cy="988"/>
          </a:xfrm>
        </p:grpSpPr>
        <p:sp>
          <p:nvSpPr>
            <p:cNvPr id="73908" name="Cloud"/>
            <p:cNvSpPr>
              <a:spLocks noChangeAspect="1" noEditPoints="1" noChangeArrowheads="1"/>
            </p:cNvSpPr>
            <p:nvPr/>
          </p:nvSpPr>
          <p:spPr bwMode="auto">
            <a:xfrm>
              <a:off x="0" y="0"/>
              <a:ext cx="1474" cy="98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>
                <a:alpha val="77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3907" name="Text Box 179"/>
            <p:cNvSpPr txBox="1">
              <a:spLocks noChangeArrowheads="1"/>
            </p:cNvSpPr>
            <p:nvPr/>
          </p:nvSpPr>
          <p:spPr bwMode="auto">
            <a:xfrm>
              <a:off x="0" y="255"/>
              <a:ext cx="1547" cy="5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i="1" dirty="0">
                  <a:solidFill>
                    <a:srgbClr val="3399FF"/>
                  </a:solidFill>
                  <a:latin typeface="Calibri"/>
                </a:rPr>
                <a:t>Кликни по домику и</a:t>
              </a:r>
            </a:p>
            <a:p>
              <a:pPr algn="ctr"/>
              <a:r>
                <a:rPr lang="ru-RU" i="1" dirty="0">
                  <a:solidFill>
                    <a:srgbClr val="3399FF"/>
                  </a:solidFill>
                  <a:latin typeface="Calibri"/>
                </a:rPr>
                <a:t> узнай кто там живёт</a:t>
              </a:r>
              <a:r>
                <a:rPr lang="ru-RU" dirty="0">
                  <a:solidFill>
                    <a:srgbClr val="3399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/>
                </a:rPr>
                <a:t>.</a:t>
              </a:r>
            </a:p>
          </p:txBody>
        </p:sp>
      </p:grpSp>
      <p:sp>
        <p:nvSpPr>
          <p:cNvPr id="73910" name="Rectangle 182"/>
          <p:cNvSpPr>
            <a:spLocks noChangeArrowheads="1"/>
          </p:cNvSpPr>
          <p:nvPr/>
        </p:nvSpPr>
        <p:spPr bwMode="auto">
          <a:xfrm>
            <a:off x="2135188" y="3429001"/>
            <a:ext cx="576262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11" name="Rectangle 183"/>
          <p:cNvSpPr>
            <a:spLocks noChangeArrowheads="1"/>
          </p:cNvSpPr>
          <p:nvPr/>
        </p:nvSpPr>
        <p:spPr bwMode="auto">
          <a:xfrm>
            <a:off x="2855913" y="3429001"/>
            <a:ext cx="576262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12" name="Rectangle 184"/>
          <p:cNvSpPr>
            <a:spLocks noChangeArrowheads="1"/>
          </p:cNvSpPr>
          <p:nvPr/>
        </p:nvSpPr>
        <p:spPr bwMode="auto">
          <a:xfrm>
            <a:off x="3575051" y="3429001"/>
            <a:ext cx="576263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13" name="Rectangle 185"/>
          <p:cNvSpPr>
            <a:spLocks noChangeArrowheads="1"/>
          </p:cNvSpPr>
          <p:nvPr/>
        </p:nvSpPr>
        <p:spPr bwMode="auto">
          <a:xfrm>
            <a:off x="2063751" y="4221163"/>
            <a:ext cx="576263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14" name="Rectangle 186"/>
          <p:cNvSpPr>
            <a:spLocks noChangeArrowheads="1"/>
          </p:cNvSpPr>
          <p:nvPr/>
        </p:nvSpPr>
        <p:spPr bwMode="auto">
          <a:xfrm>
            <a:off x="2855913" y="4221163"/>
            <a:ext cx="576262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15" name="Rectangle 187"/>
          <p:cNvSpPr>
            <a:spLocks noChangeArrowheads="1"/>
          </p:cNvSpPr>
          <p:nvPr/>
        </p:nvSpPr>
        <p:spPr bwMode="auto">
          <a:xfrm>
            <a:off x="3575051" y="4221163"/>
            <a:ext cx="576263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16" name="Rectangle 188"/>
          <p:cNvSpPr>
            <a:spLocks noChangeArrowheads="1"/>
          </p:cNvSpPr>
          <p:nvPr/>
        </p:nvSpPr>
        <p:spPr bwMode="auto">
          <a:xfrm>
            <a:off x="5664200" y="28527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17" name="Rectangle 189"/>
          <p:cNvSpPr>
            <a:spLocks noChangeArrowheads="1"/>
          </p:cNvSpPr>
          <p:nvPr/>
        </p:nvSpPr>
        <p:spPr bwMode="auto">
          <a:xfrm>
            <a:off x="5664200" y="35004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18" name="Rectangle 190"/>
          <p:cNvSpPr>
            <a:spLocks noChangeArrowheads="1"/>
          </p:cNvSpPr>
          <p:nvPr/>
        </p:nvSpPr>
        <p:spPr bwMode="auto">
          <a:xfrm>
            <a:off x="6383338" y="28527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19" name="Rectangle 191"/>
          <p:cNvSpPr>
            <a:spLocks noChangeArrowheads="1"/>
          </p:cNvSpPr>
          <p:nvPr/>
        </p:nvSpPr>
        <p:spPr bwMode="auto">
          <a:xfrm>
            <a:off x="6383338" y="35004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20" name="Rectangle 192"/>
          <p:cNvSpPr>
            <a:spLocks noChangeArrowheads="1"/>
          </p:cNvSpPr>
          <p:nvPr/>
        </p:nvSpPr>
        <p:spPr bwMode="auto">
          <a:xfrm>
            <a:off x="7104063" y="28527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21" name="Rectangle 193"/>
          <p:cNvSpPr>
            <a:spLocks noChangeArrowheads="1"/>
          </p:cNvSpPr>
          <p:nvPr/>
        </p:nvSpPr>
        <p:spPr bwMode="auto">
          <a:xfrm>
            <a:off x="7104063" y="35004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22" name="Rectangle 194"/>
          <p:cNvSpPr>
            <a:spLocks noChangeArrowheads="1"/>
          </p:cNvSpPr>
          <p:nvPr/>
        </p:nvSpPr>
        <p:spPr bwMode="auto">
          <a:xfrm>
            <a:off x="7824788" y="28527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23" name="Rectangle 195"/>
          <p:cNvSpPr>
            <a:spLocks noChangeArrowheads="1"/>
          </p:cNvSpPr>
          <p:nvPr/>
        </p:nvSpPr>
        <p:spPr bwMode="auto">
          <a:xfrm>
            <a:off x="7824788" y="35004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24" name="Rectangle 196"/>
          <p:cNvSpPr>
            <a:spLocks noChangeArrowheads="1"/>
          </p:cNvSpPr>
          <p:nvPr/>
        </p:nvSpPr>
        <p:spPr bwMode="auto">
          <a:xfrm>
            <a:off x="8543925" y="28527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25" name="Rectangle 197"/>
          <p:cNvSpPr>
            <a:spLocks noChangeArrowheads="1"/>
          </p:cNvSpPr>
          <p:nvPr/>
        </p:nvSpPr>
        <p:spPr bwMode="auto">
          <a:xfrm>
            <a:off x="8543925" y="35004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26" name="Rectangle 198"/>
          <p:cNvSpPr>
            <a:spLocks noChangeArrowheads="1"/>
          </p:cNvSpPr>
          <p:nvPr/>
        </p:nvSpPr>
        <p:spPr bwMode="auto">
          <a:xfrm>
            <a:off x="9264650" y="28527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27" name="Rectangle 199"/>
          <p:cNvSpPr>
            <a:spLocks noChangeArrowheads="1"/>
          </p:cNvSpPr>
          <p:nvPr/>
        </p:nvSpPr>
        <p:spPr bwMode="auto">
          <a:xfrm>
            <a:off x="9264650" y="35004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28" name="Rectangle 200"/>
          <p:cNvSpPr>
            <a:spLocks noChangeArrowheads="1"/>
          </p:cNvSpPr>
          <p:nvPr/>
        </p:nvSpPr>
        <p:spPr bwMode="auto">
          <a:xfrm>
            <a:off x="8112125" y="981076"/>
            <a:ext cx="647700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29" name="Rectangle 201"/>
          <p:cNvSpPr>
            <a:spLocks noChangeArrowheads="1"/>
          </p:cNvSpPr>
          <p:nvPr/>
        </p:nvSpPr>
        <p:spPr bwMode="auto">
          <a:xfrm>
            <a:off x="8832850" y="981076"/>
            <a:ext cx="647700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30" name="Rectangle 202"/>
          <p:cNvSpPr>
            <a:spLocks noChangeArrowheads="1"/>
          </p:cNvSpPr>
          <p:nvPr/>
        </p:nvSpPr>
        <p:spPr bwMode="auto">
          <a:xfrm>
            <a:off x="7535863" y="1844676"/>
            <a:ext cx="647700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31" name="Rectangle 203"/>
          <p:cNvSpPr>
            <a:spLocks noChangeArrowheads="1"/>
          </p:cNvSpPr>
          <p:nvPr/>
        </p:nvSpPr>
        <p:spPr bwMode="auto">
          <a:xfrm>
            <a:off x="8328025" y="1844676"/>
            <a:ext cx="647700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32" name="Rectangle 204"/>
          <p:cNvSpPr>
            <a:spLocks noChangeArrowheads="1"/>
          </p:cNvSpPr>
          <p:nvPr/>
        </p:nvSpPr>
        <p:spPr bwMode="auto">
          <a:xfrm>
            <a:off x="9120188" y="1844676"/>
            <a:ext cx="647700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33" name="Rectangle 205"/>
          <p:cNvSpPr>
            <a:spLocks noChangeArrowheads="1"/>
          </p:cNvSpPr>
          <p:nvPr/>
        </p:nvSpPr>
        <p:spPr bwMode="auto">
          <a:xfrm>
            <a:off x="9840913" y="602138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34" name="Rectangle 206"/>
          <p:cNvSpPr>
            <a:spLocks noChangeArrowheads="1"/>
          </p:cNvSpPr>
          <p:nvPr/>
        </p:nvSpPr>
        <p:spPr bwMode="auto">
          <a:xfrm>
            <a:off x="9912351" y="5445126"/>
            <a:ext cx="576263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35" name="Rectangle 207"/>
          <p:cNvSpPr>
            <a:spLocks noChangeArrowheads="1"/>
          </p:cNvSpPr>
          <p:nvPr/>
        </p:nvSpPr>
        <p:spPr bwMode="auto">
          <a:xfrm>
            <a:off x="9912351" y="4797426"/>
            <a:ext cx="576263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3936" name="Rectangle 208"/>
          <p:cNvSpPr>
            <a:spLocks noChangeArrowheads="1"/>
          </p:cNvSpPr>
          <p:nvPr/>
        </p:nvSpPr>
        <p:spPr bwMode="auto">
          <a:xfrm>
            <a:off x="9912351" y="4149726"/>
            <a:ext cx="576263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182926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39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39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739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73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39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3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39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3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739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73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1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39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3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739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73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1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39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739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6" dur="indefinite"/>
                                        <p:tgtEl>
                                          <p:spTgt spid="73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1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39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3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739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5" dur="indefinite"/>
                                        <p:tgtEl>
                                          <p:spTgt spid="73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1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739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4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1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739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73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39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3" dur="indefinite"/>
                                        <p:tgtEl>
                                          <p:spTgt spid="73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1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39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73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1" dur="indefinite"/>
                                        <p:tgtEl>
                                          <p:spTgt spid="739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2" dur="indefinite"/>
                                        <p:tgtEl>
                                          <p:spTgt spid="73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1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739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73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91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1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39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3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9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0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20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739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73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9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21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739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738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8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22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739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73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27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2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739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73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6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24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739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73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45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2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739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73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3" dur="indefinite"/>
                                        <p:tgtEl>
                                          <p:spTgt spid="739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54" dur="indefinite"/>
                                        <p:tgtEl>
                                          <p:spTgt spid="73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26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739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73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2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3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27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739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73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1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72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28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739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73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0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81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29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739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738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30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739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738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8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9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31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739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00"/>
                                        <p:tgtEl>
                                          <p:spTgt spid="73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7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08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32"/>
                  </p:tgtEl>
                </p:cond>
              </p:nextCondLst>
            </p:seq>
            <p:seq concurrent="1" nextAc="seek">
              <p:cTn id="209" restart="whenNotActive" fill="hold" evtFilter="cancelBubble" nodeType="interactiveSeq">
                <p:stCondLst>
                  <p:cond evt="onClick" delay="0">
                    <p:tgtEl>
                      <p:spTgt spid="739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0" fill="hold">
                      <p:stCondLst>
                        <p:cond delay="0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500"/>
                                        <p:tgtEl>
                                          <p:spTgt spid="738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6" dur="indefinite"/>
                                        <p:tgtEl>
                                          <p:spTgt spid="739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17" dur="indefinite"/>
                                        <p:tgtEl>
                                          <p:spTgt spid="73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3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739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00"/>
                                        <p:tgtEl>
                                          <p:spTgt spid="73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5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6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34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739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500"/>
                                        <p:tgtEl>
                                          <p:spTgt spid="738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4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35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35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739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00"/>
                                        <p:tgtEl>
                                          <p:spTgt spid="73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3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44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3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Рисунок3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2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667241" y="2285992"/>
            <a:ext cx="3429023" cy="3786214"/>
          </a:xfrm>
          <a:noFill/>
          <a:ln/>
        </p:spPr>
      </p:pic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92313" y="404813"/>
            <a:ext cx="8229600" cy="1439862"/>
          </a:xfrm>
          <a:gradFill rotWithShape="1">
            <a:gsLst>
              <a:gs pos="0">
                <a:srgbClr val="99CC00">
                  <a:alpha val="38000"/>
                </a:srgbClr>
              </a:gs>
              <a:gs pos="50000">
                <a:srgbClr val="99CC00">
                  <a:gamma/>
                  <a:tint val="52941"/>
                  <a:invGamma/>
                </a:srgbClr>
              </a:gs>
              <a:gs pos="100000">
                <a:srgbClr val="99CC00">
                  <a:alpha val="38000"/>
                </a:srgb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ru-RU" dirty="0"/>
              <a:t>Звук речевой - звук, образуемый </a:t>
            </a:r>
            <a:r>
              <a:rPr lang="ru-RU" dirty="0">
                <a:hlinkClick r:id="rId3" action="ppaction://hlinksldjump"/>
              </a:rPr>
              <a:t>органами речи  </a:t>
            </a:r>
            <a:r>
              <a:rPr lang="ru-RU" dirty="0"/>
              <a:t>человека с целью языкового общения. Звуки произносятся и слышатся.</a:t>
            </a:r>
          </a:p>
        </p:txBody>
      </p:sp>
      <p:pic>
        <p:nvPicPr>
          <p:cNvPr id="8197" name="Picture 5" descr="Копия (2) 386470a5767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47850" y="2565400"/>
            <a:ext cx="2952750" cy="2876550"/>
          </a:xfrm>
          <a:prstGeom prst="rect">
            <a:avLst/>
          </a:prstGeom>
          <a:noFill/>
        </p:spPr>
      </p:pic>
      <p:pic>
        <p:nvPicPr>
          <p:cNvPr id="8198" name="Picture 6" descr="Копия 07f64193315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00950" y="2060575"/>
            <a:ext cx="3067050" cy="3168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195929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b05d93436b6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9082088" cy="6858000"/>
          </a:xfrm>
          <a:prstGeom prst="rect">
            <a:avLst/>
          </a:prstGeom>
          <a:noFill/>
        </p:spPr>
      </p:pic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2208213" y="2276475"/>
            <a:ext cx="381635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</a:rPr>
              <a:t>Воздух рвет преграды,</a:t>
            </a:r>
          </a:p>
          <a:p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</a:rPr>
              <a:t>Шум 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</a:rPr>
              <a:t>получается разный.</a:t>
            </a:r>
            <a:endParaRPr lang="ru-RU" sz="2400" i="1" dirty="0">
              <a:solidFill>
                <a:prstClr val="black"/>
              </a:solidFill>
              <a:latin typeface="Times New Roman" pitchFamily="18" charset="0"/>
            </a:endParaRPr>
          </a:p>
          <a:p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</a:rPr>
              <a:t>Голоса 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</a:rPr>
              <a:t>нет, не звучит,</a:t>
            </a:r>
            <a:endParaRPr lang="ru-RU" sz="2400" i="1" dirty="0">
              <a:solidFill>
                <a:prstClr val="black"/>
              </a:solidFill>
              <a:latin typeface="Times New Roman" pitchFamily="18" charset="0"/>
            </a:endParaRPr>
          </a:p>
          <a:p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</a:rPr>
              <a:t>Но 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</a:rPr>
              <a:t>звук 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</a:rPr>
              <a:t>прорывается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</a:rPr>
              <a:t>.</a:t>
            </a:r>
          </a:p>
          <a:p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</a:rPr>
              <a:t>Он не молчит.</a:t>
            </a:r>
            <a:endParaRPr lang="ru-RU" sz="2400" i="1" dirty="0">
              <a:solidFill>
                <a:prstClr val="black"/>
              </a:solidFill>
              <a:latin typeface="Times New Roman" pitchFamily="18" charset="0"/>
            </a:endParaRPr>
          </a:p>
          <a:p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</a:rPr>
              <a:t>Как называется звук такой?</a:t>
            </a:r>
          </a:p>
          <a:p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</a:rPr>
              <a:t>Это…</a:t>
            </a:r>
          </a:p>
        </p:txBody>
      </p:sp>
      <p:sp>
        <p:nvSpPr>
          <p:cNvPr id="63493" name="AutoShape 5"/>
          <p:cNvSpPr>
            <a:spLocks noChangeArrowheads="1"/>
          </p:cNvSpPr>
          <p:nvPr/>
        </p:nvSpPr>
        <p:spPr bwMode="auto">
          <a:xfrm>
            <a:off x="4079875" y="333375"/>
            <a:ext cx="4032250" cy="914400"/>
          </a:xfrm>
          <a:prstGeom prst="roundRect">
            <a:avLst>
              <a:gd name="adj" fmla="val 16667"/>
            </a:avLst>
          </a:prstGeom>
          <a:solidFill>
            <a:srgbClr val="CCFF66">
              <a:alpha val="57001"/>
            </a:srgbClr>
          </a:solidFill>
          <a:ln w="38100">
            <a:solidFill>
              <a:srgbClr val="8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i="1">
                <a:solidFill>
                  <a:srgbClr val="990000"/>
                </a:solidFill>
                <a:latin typeface="Times New Roman" pitchFamily="18" charset="0"/>
              </a:rPr>
              <a:t>Доскажи словечко</a:t>
            </a:r>
          </a:p>
        </p:txBody>
      </p:sp>
      <p:sp>
        <p:nvSpPr>
          <p:cNvPr id="63494" name="Rectangle 6"/>
          <p:cNvSpPr>
            <a:spLocks noChangeArrowheads="1"/>
          </p:cNvSpPr>
          <p:nvPr/>
        </p:nvSpPr>
        <p:spPr bwMode="auto">
          <a:xfrm>
            <a:off x="6816725" y="2708276"/>
            <a:ext cx="26352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i="1">
                <a:solidFill>
                  <a:srgbClr val="CC0000"/>
                </a:solidFill>
                <a:latin typeface="Times New Roman" pitchFamily="18" charset="0"/>
              </a:rPr>
              <a:t>согласный </a:t>
            </a:r>
          </a:p>
          <a:p>
            <a:r>
              <a:rPr lang="ru-RU" sz="4000" i="1">
                <a:solidFill>
                  <a:srgbClr val="CC0000"/>
                </a:solidFill>
                <a:latin typeface="Times New Roman" pitchFamily="18" charset="0"/>
              </a:rPr>
              <a:t>   глухой</a:t>
            </a:r>
            <a:endParaRPr lang="ru-RU" i="1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3499" name="Picture 11" descr="6a3914a94a4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24789" y="2492375"/>
            <a:ext cx="644525" cy="1295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6755062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34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3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3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3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34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34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34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49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b05d93436b6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706" y="0"/>
            <a:ext cx="9082088" cy="6858000"/>
          </a:xfrm>
          <a:prstGeom prst="rect">
            <a:avLst/>
          </a:prstGeom>
          <a:noFill/>
        </p:spPr>
      </p:pic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7104064" y="3141663"/>
            <a:ext cx="191879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prstClr val="black"/>
                </a:solidFill>
                <a:latin typeface="Calibri"/>
              </a:rPr>
              <a:t> </a:t>
            </a:r>
            <a:r>
              <a:rPr lang="ru-RU" sz="4000" i="1">
                <a:solidFill>
                  <a:srgbClr val="CC0000"/>
                </a:solidFill>
                <a:latin typeface="Times New Roman" pitchFamily="18" charset="0"/>
              </a:rPr>
              <a:t>звонкий</a:t>
            </a:r>
          </a:p>
        </p:txBody>
      </p:sp>
      <p:sp>
        <p:nvSpPr>
          <p:cNvPr id="65541" name="AutoShape 5"/>
          <p:cNvSpPr>
            <a:spLocks noChangeArrowheads="1"/>
          </p:cNvSpPr>
          <p:nvPr/>
        </p:nvSpPr>
        <p:spPr bwMode="auto">
          <a:xfrm>
            <a:off x="4079875" y="188913"/>
            <a:ext cx="4032250" cy="914400"/>
          </a:xfrm>
          <a:prstGeom prst="roundRect">
            <a:avLst>
              <a:gd name="adj" fmla="val 16667"/>
            </a:avLst>
          </a:prstGeom>
          <a:solidFill>
            <a:srgbClr val="CCFF66">
              <a:alpha val="57001"/>
            </a:srgbClr>
          </a:solidFill>
          <a:ln w="38100">
            <a:solidFill>
              <a:srgbClr val="8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i="1">
                <a:solidFill>
                  <a:srgbClr val="990000"/>
                </a:solidFill>
                <a:latin typeface="Times New Roman" pitchFamily="18" charset="0"/>
              </a:rPr>
              <a:t>Доскажи словечко</a:t>
            </a:r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2429516" y="2412396"/>
            <a:ext cx="347216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400" i="1">
                <a:solidFill>
                  <a:prstClr val="black"/>
                </a:solidFill>
                <a:latin typeface="Times New Roman" pitchFamily="18" charset="0"/>
              </a:rPr>
              <a:t>Шум получается,</a:t>
            </a:r>
          </a:p>
          <a:p>
            <a:pPr algn="ctr"/>
            <a:r>
              <a:rPr lang="ru-RU" sz="2400" i="1">
                <a:solidFill>
                  <a:prstClr val="black"/>
                </a:solidFill>
                <a:latin typeface="Times New Roman" pitchFamily="18" charset="0"/>
              </a:rPr>
              <a:t>Голос включается.</a:t>
            </a:r>
          </a:p>
          <a:p>
            <a:pPr algn="ctr"/>
            <a:r>
              <a:rPr lang="ru-RU" sz="2400" i="1">
                <a:solidFill>
                  <a:prstClr val="black"/>
                </a:solidFill>
                <a:latin typeface="Times New Roman" pitchFamily="18" charset="0"/>
              </a:rPr>
              <a:t>Звук получается громкий</a:t>
            </a:r>
          </a:p>
          <a:p>
            <a:pPr algn="ctr"/>
            <a:r>
              <a:rPr lang="ru-RU" sz="2400" i="1">
                <a:solidFill>
                  <a:prstClr val="black"/>
                </a:solidFill>
                <a:latin typeface="Times New Roman" pitchFamily="18" charset="0"/>
              </a:rPr>
              <a:t>Он называется...</a:t>
            </a:r>
          </a:p>
        </p:txBody>
      </p:sp>
      <p:pic>
        <p:nvPicPr>
          <p:cNvPr id="65546" name="Picture 10" descr="6a3914a94a4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96226" y="2565401"/>
            <a:ext cx="715963" cy="14398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6241636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55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655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54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229</Words>
  <Application>Microsoft Office PowerPoint</Application>
  <PresentationFormat>Широкоэкранный</PresentationFormat>
  <Paragraphs>62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6</vt:i4>
      </vt:variant>
    </vt:vector>
  </HeadingPairs>
  <TitlesOfParts>
    <vt:vector size="16" baseType="lpstr">
      <vt:lpstr>Arial</vt:lpstr>
      <vt:lpstr>Calibri</vt:lpstr>
      <vt:lpstr>Impact</vt:lpstr>
      <vt:lpstr>Times New Roman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</dc:title>
  <dc:creator>PC</dc:creator>
  <cp:lastModifiedBy>PC</cp:lastModifiedBy>
  <cp:revision>3</cp:revision>
  <dcterms:created xsi:type="dcterms:W3CDTF">2019-02-23T09:36:09Z</dcterms:created>
  <dcterms:modified xsi:type="dcterms:W3CDTF">2019-02-23T09:40:36Z</dcterms:modified>
</cp:coreProperties>
</file>