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A9CAF-6D88-4F04-8A17-86F4261B78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57F2A-151E-4DFB-87BE-02FEF9742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4Y4FUNuMls&amp;t=7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azetaznamya.ru/obshestvo/dvorovaya-ploschadka-zvonkoe-leto-11-08-2017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3645024"/>
            <a:ext cx="5544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https://www.youtube.com/watch?v=54Y4FUNuMls&amp;t=7s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1052736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 «Веселые каникулы»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Дворовая площадка</a:t>
            </a:r>
          </a:p>
          <a:p>
            <a:pPr algn="ctr"/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оветский 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437112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gazetaznamya.ru/obshestvo/dvorovaya-ploschadka-zvonkoe-leto-11-08-2017.html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2019-02-23T05:26:58Z</dcterms:created>
  <dcterms:modified xsi:type="dcterms:W3CDTF">2019-02-23T10:19:11Z</dcterms:modified>
</cp:coreProperties>
</file>